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drawings/drawing6.xml" ContentType="application/vnd.openxmlformats-officedocument.drawingml.chartshapes+xml"/>
  <Override PartName="/ppt/theme/themeOverride15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7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drawings/drawing8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drawings/drawing9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drawings/drawing10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1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9.xml" ContentType="application/vnd.openxmlformats-officedocument.themeOverride+xml"/>
  <Override PartName="/ppt/drawings/drawing12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13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0.xml" ContentType="application/vnd.openxmlformats-officedocument.themeOverride+xml"/>
  <Override PartName="/ppt/drawings/drawing14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15.xml" ContentType="application/vnd.openxmlformats-officedocument.drawingml.chartshapes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1.xml" ContentType="application/vnd.openxmlformats-officedocument.themeOverride+xml"/>
  <Override PartName="/ppt/drawings/drawing16.xml" ContentType="application/vnd.openxmlformats-officedocument.drawingml.chartshapes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17.xml" ContentType="application/vnd.openxmlformats-officedocument.drawingml.chartshapes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2.xml" ContentType="application/vnd.openxmlformats-officedocument.themeOverride+xml"/>
  <Override PartName="/ppt/drawings/drawing18.xml" ContentType="application/vnd.openxmlformats-officedocument.drawingml.chartshapes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19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3.xml" ContentType="application/vnd.openxmlformats-officedocument.themeOverride+xml"/>
  <Override PartName="/ppt/drawings/drawing20.xml" ContentType="application/vnd.openxmlformats-officedocument.drawingml.chartshapes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drawings/drawing21.xml" ContentType="application/vnd.openxmlformats-officedocument.drawingml.chartshapes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24.xml" ContentType="application/vnd.openxmlformats-officedocument.themeOverride+xml"/>
  <Override PartName="/ppt/drawings/drawing22.xml" ContentType="application/vnd.openxmlformats-officedocument.drawingml.chartshapes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drawings/drawing23.xml" ContentType="application/vnd.openxmlformats-officedocument.drawingml.chartshapes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25.xml" ContentType="application/vnd.openxmlformats-officedocument.themeOverride+xml"/>
  <Override PartName="/ppt/drawings/drawing24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51" r:id="rId2"/>
    <p:sldId id="354" r:id="rId3"/>
    <p:sldId id="453" r:id="rId4"/>
    <p:sldId id="256" r:id="rId5"/>
    <p:sldId id="257" r:id="rId6"/>
    <p:sldId id="454" r:id="rId7"/>
    <p:sldId id="265" r:id="rId8"/>
    <p:sldId id="266" r:id="rId9"/>
    <p:sldId id="455" r:id="rId10"/>
    <p:sldId id="258" r:id="rId11"/>
    <p:sldId id="259" r:id="rId12"/>
    <p:sldId id="456" r:id="rId13"/>
    <p:sldId id="267" r:id="rId14"/>
    <p:sldId id="268" r:id="rId15"/>
    <p:sldId id="457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1" r:id="rId24"/>
    <p:sldId id="285" r:id="rId25"/>
    <p:sldId id="290" r:id="rId26"/>
    <p:sldId id="291" r:id="rId27"/>
    <p:sldId id="292" r:id="rId28"/>
    <p:sldId id="460" r:id="rId29"/>
    <p:sldId id="315" r:id="rId30"/>
    <p:sldId id="316" r:id="rId31"/>
    <p:sldId id="317" r:id="rId32"/>
    <p:sldId id="318" r:id="rId33"/>
    <p:sldId id="319" r:id="rId34"/>
    <p:sldId id="320" r:id="rId35"/>
    <p:sldId id="322" r:id="rId36"/>
    <p:sldId id="323" r:id="rId37"/>
    <p:sldId id="324" r:id="rId38"/>
    <p:sldId id="325" r:id="rId39"/>
    <p:sldId id="326" r:id="rId40"/>
    <p:sldId id="32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9531E"/>
    <a:srgbClr val="00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E7568C-897A-425D-A0AD-4E8E2F5BCBAF}" v="758" dt="2021-02-17T17:13:11.779"/>
    <p1510:client id="{6D2A3C85-1E52-441A-8635-EB5012FCC1AF}" v="3202" dt="2021-02-17T17:30:49.502"/>
    <p1510:client id="{A8C69338-B153-720A-00DC-A61FE795D701}" v="18" dt="2021-02-17T17:03:51.2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4.xml"/><Relationship Id="rId4" Type="http://schemas.openxmlformats.org/officeDocument/2006/relationships/oleObject" Target="https://epscloud-my.sharepoint.com/personal/07652_apps_everettsd_org/Documents/iReady%20data%20winter%202021/iReady%20summary%20data%202021%20winter%20and%20fall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8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9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epscloud-my.sharepoint.com/personal/07652_apps_everettsd_org/Documents/iReady%20data%20winter%202021/iReady%20summary%20data%202021%20winter%20and%20fall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5" Type="http://schemas.openxmlformats.org/officeDocument/2006/relationships/chartUserShapes" Target="../drawings/drawing8.xml"/><Relationship Id="rId4" Type="http://schemas.openxmlformats.org/officeDocument/2006/relationships/oleObject" Target="https://epscloud-my.sharepoint.com/personal/07652_apps_everettsd_org/Documents/iReady%20data%20winter%202021/iReady%20summary%20data%202021%20winter%20and%20fall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chartUserShapes" Target="../drawings/drawing9.xml"/><Relationship Id="rId4" Type="http://schemas.openxmlformats.org/officeDocument/2006/relationships/package" Target="../embeddings/Microsoft_Excel_Worksheet10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5" Type="http://schemas.openxmlformats.org/officeDocument/2006/relationships/chartUserShapes" Target="../drawings/drawing10.xml"/><Relationship Id="rId4" Type="http://schemas.openxmlformats.org/officeDocument/2006/relationships/package" Target="../embeddings/Microsoft_Excel_Worksheet11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epscloud-my.sharepoint.com/personal/07652_apps_everettsd_org/Documents/iReady%20data%20winter%202021/iReady%20summary%20data%202021%20winter%20and%20fall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0.xml"/><Relationship Id="rId1" Type="http://schemas.microsoft.com/office/2011/relationships/chartStyle" Target="style20.xml"/><Relationship Id="rId5" Type="http://schemas.openxmlformats.org/officeDocument/2006/relationships/chartUserShapes" Target="../drawings/drawing12.xml"/><Relationship Id="rId4" Type="http://schemas.openxmlformats.org/officeDocument/2006/relationships/oleObject" Target="https://epscloud-my.sharepoint.com/personal/07652_apps_everettsd_org/Documents/iReady%20data%20winter%202021/iReady%20summary%20data%202021%20winter%20and%20fall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epscloud-my.sharepoint.com/personal/07652_apps_everettsd_org/Documents/iReady%20data%20winter%202021/iReady%20summary%20data%202021%20winter%20and%20fall.xlsx" TargetMode="Externa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13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2.xml"/><Relationship Id="rId1" Type="http://schemas.microsoft.com/office/2011/relationships/chartStyle" Target="style22.xml"/><Relationship Id="rId5" Type="http://schemas.openxmlformats.org/officeDocument/2006/relationships/chartUserShapes" Target="../drawings/drawing14.xml"/><Relationship Id="rId4" Type="http://schemas.openxmlformats.org/officeDocument/2006/relationships/oleObject" Target="https://epscloud-my.sharepoint.com/personal/07652_apps_everettsd_org/Documents/iReady%20data%20winter%202021/iReady%20summary%20data%202021%20winter%20and%20fall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epscloud-my.sharepoint.com/personal/07652_apps_everettsd_org/Documents/iReady%20data%20winter%202021/iReady%20summary%20data%202021%20winter%20and%20fall.xlsx" TargetMode="Externa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15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4.xml"/><Relationship Id="rId1" Type="http://schemas.microsoft.com/office/2011/relationships/chartStyle" Target="style24.xml"/><Relationship Id="rId5" Type="http://schemas.openxmlformats.org/officeDocument/2006/relationships/chartUserShapes" Target="../drawings/drawing16.xml"/><Relationship Id="rId4" Type="http://schemas.openxmlformats.org/officeDocument/2006/relationships/oleObject" Target="https://epscloud-my.sharepoint.com/personal/07652_apps_everettsd_org/Documents/iReady%20data%20winter%202021/iReady%20summary%20data%202021%20winter%20and%20fall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epscloud-my.sharepoint.com/personal/07652_apps_everettsd_org/Documents/iReady%20data%20winter%202021/iReady%20summary%20data%202021%20winter%20and%20fall.xlsx" TargetMode="Externa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17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6.xml"/><Relationship Id="rId1" Type="http://schemas.microsoft.com/office/2011/relationships/chartStyle" Target="style26.xml"/><Relationship Id="rId5" Type="http://schemas.openxmlformats.org/officeDocument/2006/relationships/chartUserShapes" Target="../drawings/drawing18.xml"/><Relationship Id="rId4" Type="http://schemas.openxmlformats.org/officeDocument/2006/relationships/oleObject" Target="https://epscloud-my.sharepoint.com/personal/07652_apps_everettsd_org/Documents/iReady%20data%20winter%202021/iReady%20summary%20data%202021%20winter%20and%20fall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https://epscloud-my.sharepoint.com/personal/07652_apps_everettsd_org/Documents/iReady%20data%20winter%202021/iReady%20summary%20data%202021%20winter%20and%20fall.xlsx" TargetMode="Externa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19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8.xml"/><Relationship Id="rId1" Type="http://schemas.microsoft.com/office/2011/relationships/chartStyle" Target="style28.xml"/><Relationship Id="rId5" Type="http://schemas.openxmlformats.org/officeDocument/2006/relationships/chartUserShapes" Target="../drawings/drawing20.xml"/><Relationship Id="rId4" Type="http://schemas.openxmlformats.org/officeDocument/2006/relationships/oleObject" Target="https://epscloud-my.sharepoint.com/personal/07652_apps_everettsd_org/Documents/iReady%20data%20winter%202021/iReady%20summary%20data%202021%20winter%20and%20fall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https://epscloud-my.sharepoint.com/personal/07652_apps_everettsd_org/Documents/iReady%20data%20winter%202021/iReady%20summary%20data%202021%20winter%20and%20fall.xlsx" TargetMode="Externa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chartUserShapes" Target="../drawings/drawing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30.xml"/><Relationship Id="rId1" Type="http://schemas.microsoft.com/office/2011/relationships/chartStyle" Target="style30.xml"/><Relationship Id="rId5" Type="http://schemas.openxmlformats.org/officeDocument/2006/relationships/chartUserShapes" Target="../drawings/drawing22.xml"/><Relationship Id="rId4" Type="http://schemas.openxmlformats.org/officeDocument/2006/relationships/oleObject" Target="https://epscloud-my.sharepoint.com/personal/07652_apps_everettsd_org/Documents/iReady%20data%20winter%202021/iReady%20summary%20data%202021%20winter%20and%20fall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https://epscloud-my.sharepoint.com/personal/07652_apps_everettsd_org/Documents/iReady%20data%20winter%202021/iReady%20summary%20data%202021%20winter%20and%20fall.xlsx" TargetMode="Externa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chartUserShapes" Target="../drawings/drawing23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32.xml"/><Relationship Id="rId1" Type="http://schemas.microsoft.com/office/2011/relationships/chartStyle" Target="style32.xml"/><Relationship Id="rId5" Type="http://schemas.openxmlformats.org/officeDocument/2006/relationships/chartUserShapes" Target="../drawings/drawing24.xml"/><Relationship Id="rId4" Type="http://schemas.openxmlformats.org/officeDocument/2006/relationships/oleObject" Target="https://epscloud-my.sharepoint.com/personal/07652_apps_everettsd_org/Documents/iReady%20data%20winter%202021/iReady%20summary%20data%202021%20winter%20and%20fall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epscloud-my.sharepoint.com/personal/07652_apps_everettsd_org/Documents/iReady%20data%20winter%202021/iReady%20summary%20data%202021%20winter%20and%20fall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epscloud-my.sharepoint.com/personal/07652_apps_everettsd_org/Documents/iReady%20data%20winter%202021/iReady%20summary%20data%202021%20winter%20and%20fall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epscloud-my.sharepoint.com/personal/07652_apps_everettsd_org/Documents/iReady%20data%20winter%202021/iReady%20summary%20data%202021%20winter%20and%20fall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latin typeface="Myriad Pro" panose="020B0503030403020204" pitchFamily="34" charset="0"/>
              </a:rPr>
              <a:t>District Percent of Enrolled Students Taking Diagnostic in Math 2020-21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5684966462525523E-2"/>
          <c:y val="7.0096842373438009E-2"/>
          <c:w val="0.95999225357246998"/>
          <c:h val="0.7953003390383383"/>
        </c:manualLayout>
      </c:layout>
      <c:barChart>
        <c:barDir val="col"/>
        <c:grouping val="clustered"/>
        <c:varyColors val="0"/>
        <c:ser>
          <c:idx val="12"/>
          <c:order val="12"/>
          <c:tx>
            <c:strRef>
              <c:f>'Master iready 2021'!$R$1</c:f>
              <c:strCache>
                <c:ptCount val="1"/>
                <c:pt idx="0">
                  <c:v>Percent of Enrolled Students Taking Diagnostic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31-42C1-B26F-F081FB8F6956}"/>
              </c:ext>
            </c:extLst>
          </c:dPt>
          <c:dPt>
            <c:idx val="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31-42C1-B26F-F081FB8F6956}"/>
              </c:ext>
            </c:extLst>
          </c:dPt>
          <c:dPt>
            <c:idx val="2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31-42C1-B26F-F081FB8F6956}"/>
              </c:ext>
            </c:extLst>
          </c:dPt>
          <c:dPt>
            <c:idx val="3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31-42C1-B26F-F081FB8F6956}"/>
              </c:ext>
            </c:extLst>
          </c:dPt>
          <c:dPt>
            <c:idx val="4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C31-42C1-B26F-F081FB8F6956}"/>
              </c:ext>
            </c:extLst>
          </c:dPt>
          <c:dPt>
            <c:idx val="5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C31-42C1-B26F-F081FB8F6956}"/>
              </c:ext>
            </c:extLst>
          </c:dPt>
          <c:dPt>
            <c:idx val="6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C31-42C1-B26F-F081FB8F6956}"/>
              </c:ext>
            </c:extLst>
          </c:dPt>
          <c:dPt>
            <c:idx val="7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C31-42C1-B26F-F081FB8F6956}"/>
              </c:ext>
            </c:extLst>
          </c:dPt>
          <c:dPt>
            <c:idx val="8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C31-42C1-B26F-F081FB8F6956}"/>
              </c:ext>
            </c:extLst>
          </c:dPt>
          <c:dPt>
            <c:idx val="9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C31-42C1-B26F-F081FB8F6956}"/>
              </c:ext>
            </c:extLst>
          </c:dPt>
          <c:dPt>
            <c:idx val="10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C31-42C1-B26F-F081FB8F6956}"/>
              </c:ext>
            </c:extLst>
          </c:dPt>
          <c:dPt>
            <c:idx val="1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C31-42C1-B26F-F081FB8F6956}"/>
              </c:ext>
            </c:extLst>
          </c:dPt>
          <c:dPt>
            <c:idx val="12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C31-42C1-B26F-F081FB8F6956}"/>
              </c:ext>
            </c:extLst>
          </c:dPt>
          <c:dPt>
            <c:idx val="13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3C31-42C1-B26F-F081FB8F6956}"/>
              </c:ext>
            </c:extLst>
          </c:dPt>
          <c:dPt>
            <c:idx val="14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3C31-42C1-B26F-F081FB8F6956}"/>
              </c:ext>
            </c:extLst>
          </c:dPt>
          <c:dPt>
            <c:idx val="15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3C31-42C1-B26F-F081FB8F6956}"/>
              </c:ext>
            </c:extLst>
          </c:dPt>
          <c:dPt>
            <c:idx val="16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3C31-42C1-B26F-F081FB8F6956}"/>
              </c:ext>
            </c:extLst>
          </c:dPt>
          <c:dPt>
            <c:idx val="17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3C31-42C1-B26F-F081FB8F6956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3C31-42C1-B26F-F081FB8F6956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3C31-42C1-B26F-F081FB8F69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'Master iready 2021'!$D$2:$E$19</c:f>
              <c:multiLvlStrCache>
                <c:ptCount val="18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  <c:pt idx="12">
                    <c:v>Fall</c:v>
                  </c:pt>
                  <c:pt idx="13">
                    <c:v>Winter</c:v>
                  </c:pt>
                  <c:pt idx="14">
                    <c:v>Fall</c:v>
                  </c:pt>
                  <c:pt idx="15">
                    <c:v>Winter</c:v>
                  </c:pt>
                  <c:pt idx="16">
                    <c:v>Fall</c:v>
                  </c:pt>
                  <c:pt idx="17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  <c:pt idx="12">
                    <c:v>Grade 6</c:v>
                  </c:pt>
                  <c:pt idx="14">
                    <c:v>Grade 7</c:v>
                  </c:pt>
                  <c:pt idx="16">
                    <c:v>Grade 8</c:v>
                  </c:pt>
                </c:lvl>
              </c:multiLvlStrCache>
            </c:multiLvlStrRef>
          </c:cat>
          <c:val>
            <c:numRef>
              <c:f>'Master iready 2021'!$R$2:$R$19</c:f>
              <c:numCache>
                <c:formatCode>0.0</c:formatCode>
                <c:ptCount val="18"/>
                <c:pt idx="0">
                  <c:v>23.931034482758619</c:v>
                </c:pt>
                <c:pt idx="1">
                  <c:v>44.96551724137931</c:v>
                </c:pt>
                <c:pt idx="2">
                  <c:v>91.84852374839538</c:v>
                </c:pt>
                <c:pt idx="3">
                  <c:v>93.709884467265724</c:v>
                </c:pt>
                <c:pt idx="4">
                  <c:v>95.057962172056136</c:v>
                </c:pt>
                <c:pt idx="5">
                  <c:v>96.705308114704096</c:v>
                </c:pt>
                <c:pt idx="6">
                  <c:v>95.57692307692308</c:v>
                </c:pt>
                <c:pt idx="7">
                  <c:v>96.730769230769226</c:v>
                </c:pt>
                <c:pt idx="8">
                  <c:v>96.472893533638143</c:v>
                </c:pt>
                <c:pt idx="9">
                  <c:v>97.126061397779225</c:v>
                </c:pt>
                <c:pt idx="10">
                  <c:v>95.602931379080616</c:v>
                </c:pt>
                <c:pt idx="11">
                  <c:v>96.668887408394397</c:v>
                </c:pt>
                <c:pt idx="12">
                  <c:v>78.729281767955811</c:v>
                </c:pt>
                <c:pt idx="13">
                  <c:v>71.823204419889507</c:v>
                </c:pt>
                <c:pt idx="14">
                  <c:v>84.67966573816156</c:v>
                </c:pt>
                <c:pt idx="15">
                  <c:v>64.623955431754879</c:v>
                </c:pt>
                <c:pt idx="16">
                  <c:v>69.075144508670519</c:v>
                </c:pt>
                <c:pt idx="17">
                  <c:v>57.514450867052027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3C31-42C1-B26F-F081FB8F695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"/>
        <c:axId val="820163984"/>
        <c:axId val="82015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'Master iready 2021'!$F$1</c15:sqref>
                        </c15:formulaRef>
                      </c:ext>
                    </c:extLst>
                    <c:strCache>
                      <c:ptCount val="1"/>
                      <c:pt idx="0">
                        <c:v># Mid or Above Grade Level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'Master iready 2021'!$D$2:$E$19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'Master iready 2021'!$F$2:$F$19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204</c:v>
                      </c:pt>
                      <c:pt idx="1">
                        <c:v>470</c:v>
                      </c:pt>
                      <c:pt idx="2">
                        <c:v>433</c:v>
                      </c:pt>
                      <c:pt idx="3">
                        <c:v>603</c:v>
                      </c:pt>
                      <c:pt idx="4">
                        <c:v>345</c:v>
                      </c:pt>
                      <c:pt idx="5">
                        <c:v>493</c:v>
                      </c:pt>
                      <c:pt idx="6">
                        <c:v>233</c:v>
                      </c:pt>
                      <c:pt idx="7">
                        <c:v>369</c:v>
                      </c:pt>
                      <c:pt idx="8">
                        <c:v>278</c:v>
                      </c:pt>
                      <c:pt idx="9">
                        <c:v>392</c:v>
                      </c:pt>
                      <c:pt idx="10">
                        <c:v>325</c:v>
                      </c:pt>
                      <c:pt idx="11">
                        <c:v>438</c:v>
                      </c:pt>
                      <c:pt idx="12">
                        <c:v>35</c:v>
                      </c:pt>
                      <c:pt idx="13">
                        <c:v>39</c:v>
                      </c:pt>
                      <c:pt idx="14">
                        <c:v>38</c:v>
                      </c:pt>
                      <c:pt idx="15">
                        <c:v>40</c:v>
                      </c:pt>
                      <c:pt idx="16">
                        <c:v>31</c:v>
                      </c:pt>
                      <c:pt idx="17">
                        <c:v>28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9-3C31-42C1-B26F-F081FB8F6956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2021'!$G$1</c15:sqref>
                        </c15:formulaRef>
                      </c:ext>
                    </c:extLst>
                    <c:strCache>
                      <c:ptCount val="1"/>
                      <c:pt idx="0">
                        <c:v>% Mid or Above Grade Level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2021'!$D$2:$E$19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2021'!$G$2:$G$19</c15:sqref>
                        </c15:formulaRef>
                      </c:ext>
                    </c:extLst>
                    <c:numCache>
                      <c:formatCode>0%</c:formatCode>
                      <c:ptCount val="18"/>
                      <c:pt idx="0">
                        <c:v>0.59</c:v>
                      </c:pt>
                      <c:pt idx="1">
                        <c:v>0.72</c:v>
                      </c:pt>
                      <c:pt idx="2">
                        <c:v>0.3</c:v>
                      </c:pt>
                      <c:pt idx="3">
                        <c:v>0.41</c:v>
                      </c:pt>
                      <c:pt idx="4">
                        <c:v>0.22</c:v>
                      </c:pt>
                      <c:pt idx="5">
                        <c:v>0.31</c:v>
                      </c:pt>
                      <c:pt idx="6">
                        <c:v>0.16</c:v>
                      </c:pt>
                      <c:pt idx="7">
                        <c:v>0.24</c:v>
                      </c:pt>
                      <c:pt idx="8">
                        <c:v>0.19</c:v>
                      </c:pt>
                      <c:pt idx="9">
                        <c:v>0.26</c:v>
                      </c:pt>
                      <c:pt idx="10">
                        <c:v>0.23</c:v>
                      </c:pt>
                      <c:pt idx="11">
                        <c:v>0.3</c:v>
                      </c:pt>
                      <c:pt idx="12">
                        <c:v>0.12</c:v>
                      </c:pt>
                      <c:pt idx="13">
                        <c:v>0.15</c:v>
                      </c:pt>
                      <c:pt idx="14">
                        <c:v>0.13</c:v>
                      </c:pt>
                      <c:pt idx="15">
                        <c:v>0.17</c:v>
                      </c:pt>
                      <c:pt idx="16">
                        <c:v>0.13</c:v>
                      </c:pt>
                      <c:pt idx="17">
                        <c:v>0.14000000000000001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3C31-42C1-B26F-F081FB8F6956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2021'!$H$1</c15:sqref>
                        </c15:formulaRef>
                      </c:ext>
                    </c:extLst>
                    <c:strCache>
                      <c:ptCount val="1"/>
                      <c:pt idx="0">
                        <c:v># Early On Grade Level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2021'!$D$2:$E$19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2021'!$H$2:$H$19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44</c:v>
                      </c:pt>
                      <c:pt idx="1">
                        <c:v>63</c:v>
                      </c:pt>
                      <c:pt idx="2">
                        <c:v>151</c:v>
                      </c:pt>
                      <c:pt idx="3">
                        <c:v>200</c:v>
                      </c:pt>
                      <c:pt idx="4">
                        <c:v>233</c:v>
                      </c:pt>
                      <c:pt idx="5">
                        <c:v>254</c:v>
                      </c:pt>
                      <c:pt idx="6">
                        <c:v>233</c:v>
                      </c:pt>
                      <c:pt idx="7">
                        <c:v>315</c:v>
                      </c:pt>
                      <c:pt idx="8">
                        <c:v>282</c:v>
                      </c:pt>
                      <c:pt idx="9">
                        <c:v>329</c:v>
                      </c:pt>
                      <c:pt idx="10">
                        <c:v>332</c:v>
                      </c:pt>
                      <c:pt idx="11">
                        <c:v>312</c:v>
                      </c:pt>
                      <c:pt idx="12">
                        <c:v>52</c:v>
                      </c:pt>
                      <c:pt idx="13">
                        <c:v>44</c:v>
                      </c:pt>
                      <c:pt idx="14">
                        <c:v>66</c:v>
                      </c:pt>
                      <c:pt idx="15">
                        <c:v>38</c:v>
                      </c:pt>
                      <c:pt idx="16">
                        <c:v>32</c:v>
                      </c:pt>
                      <c:pt idx="17">
                        <c:v>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3C31-42C1-B26F-F081FB8F6956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2021'!$I$1</c15:sqref>
                        </c15:formulaRef>
                      </c:ext>
                    </c:extLst>
                    <c:strCache>
                      <c:ptCount val="1"/>
                      <c:pt idx="0">
                        <c:v>% Early On Grade Level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2021'!$D$2:$E$19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2021'!$I$2:$I$19</c15:sqref>
                        </c15:formulaRef>
                      </c:ext>
                    </c:extLst>
                    <c:numCache>
                      <c:formatCode>0%</c:formatCode>
                      <c:ptCount val="18"/>
                      <c:pt idx="0">
                        <c:v>0.13</c:v>
                      </c:pt>
                      <c:pt idx="1">
                        <c:v>0.1</c:v>
                      </c:pt>
                      <c:pt idx="2">
                        <c:v>0.11</c:v>
                      </c:pt>
                      <c:pt idx="3">
                        <c:v>0.14000000000000001</c:v>
                      </c:pt>
                      <c:pt idx="4">
                        <c:v>0.15</c:v>
                      </c:pt>
                      <c:pt idx="5">
                        <c:v>0.16</c:v>
                      </c:pt>
                      <c:pt idx="6">
                        <c:v>0.16</c:v>
                      </c:pt>
                      <c:pt idx="7">
                        <c:v>0.21</c:v>
                      </c:pt>
                      <c:pt idx="8">
                        <c:v>0.19</c:v>
                      </c:pt>
                      <c:pt idx="9">
                        <c:v>0.22</c:v>
                      </c:pt>
                      <c:pt idx="10">
                        <c:v>0.23</c:v>
                      </c:pt>
                      <c:pt idx="11">
                        <c:v>0.22</c:v>
                      </c:pt>
                      <c:pt idx="12">
                        <c:v>0.18</c:v>
                      </c:pt>
                      <c:pt idx="13">
                        <c:v>0.17</c:v>
                      </c:pt>
                      <c:pt idx="14">
                        <c:v>0.22</c:v>
                      </c:pt>
                      <c:pt idx="15">
                        <c:v>0.16</c:v>
                      </c:pt>
                      <c:pt idx="16">
                        <c:v>0.13</c:v>
                      </c:pt>
                      <c:pt idx="17">
                        <c:v>0.15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3C31-42C1-B26F-F081FB8F6956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2021'!$J$1</c15:sqref>
                        </c15:formulaRef>
                      </c:ext>
                    </c:extLst>
                    <c:strCache>
                      <c:ptCount val="1"/>
                      <c:pt idx="0">
                        <c:v># One Grade Level Below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2021'!$D$2:$E$19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2021'!$J$2:$J$19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99</c:v>
                      </c:pt>
                      <c:pt idx="1">
                        <c:v>119</c:v>
                      </c:pt>
                      <c:pt idx="2">
                        <c:v>775</c:v>
                      </c:pt>
                      <c:pt idx="3">
                        <c:v>621</c:v>
                      </c:pt>
                      <c:pt idx="4">
                        <c:v>763</c:v>
                      </c:pt>
                      <c:pt idx="5">
                        <c:v>698</c:v>
                      </c:pt>
                      <c:pt idx="6">
                        <c:v>695</c:v>
                      </c:pt>
                      <c:pt idx="7">
                        <c:v>617</c:v>
                      </c:pt>
                      <c:pt idx="8">
                        <c:v>610</c:v>
                      </c:pt>
                      <c:pt idx="9">
                        <c:v>520</c:v>
                      </c:pt>
                      <c:pt idx="10">
                        <c:v>481</c:v>
                      </c:pt>
                      <c:pt idx="11">
                        <c:v>439</c:v>
                      </c:pt>
                      <c:pt idx="12">
                        <c:v>91</c:v>
                      </c:pt>
                      <c:pt idx="13">
                        <c:v>69</c:v>
                      </c:pt>
                      <c:pt idx="14">
                        <c:v>84</c:v>
                      </c:pt>
                      <c:pt idx="15">
                        <c:v>55</c:v>
                      </c:pt>
                      <c:pt idx="16">
                        <c:v>69</c:v>
                      </c:pt>
                      <c:pt idx="17">
                        <c:v>35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3C31-42C1-B26F-F081FB8F6956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2021'!$K$1</c15:sqref>
                        </c15:formulaRef>
                      </c:ext>
                    </c:extLst>
                    <c:strCache>
                      <c:ptCount val="1"/>
                      <c:pt idx="0">
                        <c:v>% One Grade Level Below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2021'!$D$2:$E$19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2021'!$K$2:$K$19</c15:sqref>
                        </c15:formulaRef>
                      </c:ext>
                    </c:extLst>
                    <c:numCache>
                      <c:formatCode>0%</c:formatCode>
                      <c:ptCount val="18"/>
                      <c:pt idx="0">
                        <c:v>0.28999999999999998</c:v>
                      </c:pt>
                      <c:pt idx="1">
                        <c:v>0.18</c:v>
                      </c:pt>
                      <c:pt idx="2">
                        <c:v>0.54</c:v>
                      </c:pt>
                      <c:pt idx="3">
                        <c:v>0.43</c:v>
                      </c:pt>
                      <c:pt idx="4">
                        <c:v>0.49</c:v>
                      </c:pt>
                      <c:pt idx="5">
                        <c:v>0.44</c:v>
                      </c:pt>
                      <c:pt idx="6">
                        <c:v>0.47</c:v>
                      </c:pt>
                      <c:pt idx="7">
                        <c:v>0.41</c:v>
                      </c:pt>
                      <c:pt idx="8">
                        <c:v>0.41</c:v>
                      </c:pt>
                      <c:pt idx="9">
                        <c:v>0.35</c:v>
                      </c:pt>
                      <c:pt idx="10">
                        <c:v>0.34</c:v>
                      </c:pt>
                      <c:pt idx="11">
                        <c:v>0.3</c:v>
                      </c:pt>
                      <c:pt idx="12">
                        <c:v>0.32</c:v>
                      </c:pt>
                      <c:pt idx="13">
                        <c:v>0.27</c:v>
                      </c:pt>
                      <c:pt idx="14">
                        <c:v>0.28000000000000003</c:v>
                      </c:pt>
                      <c:pt idx="15">
                        <c:v>0.24</c:v>
                      </c:pt>
                      <c:pt idx="16">
                        <c:v>0.28999999999999998</c:v>
                      </c:pt>
                      <c:pt idx="17">
                        <c:v>0.18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3C31-42C1-B26F-F081FB8F6956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2021'!$L$1</c15:sqref>
                        </c15:formulaRef>
                      </c:ext>
                    </c:extLst>
                    <c:strCache>
                      <c:ptCount val="1"/>
                      <c:pt idx="0">
                        <c:v># Two Grade Levels Below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2021'!$D$2:$E$19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2021'!$L$2:$L$19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0</c:v>
                      </c:pt>
                      <c:pt idx="1">
                        <c:v>0</c:v>
                      </c:pt>
                      <c:pt idx="2">
                        <c:v>72</c:v>
                      </c:pt>
                      <c:pt idx="3">
                        <c:v>36</c:v>
                      </c:pt>
                      <c:pt idx="4">
                        <c:v>190</c:v>
                      </c:pt>
                      <c:pt idx="5">
                        <c:v>118</c:v>
                      </c:pt>
                      <c:pt idx="6">
                        <c:v>249</c:v>
                      </c:pt>
                      <c:pt idx="7">
                        <c:v>139</c:v>
                      </c:pt>
                      <c:pt idx="8">
                        <c:v>181</c:v>
                      </c:pt>
                      <c:pt idx="9">
                        <c:v>147</c:v>
                      </c:pt>
                      <c:pt idx="10">
                        <c:v>161</c:v>
                      </c:pt>
                      <c:pt idx="11">
                        <c:v>130</c:v>
                      </c:pt>
                      <c:pt idx="12">
                        <c:v>49</c:v>
                      </c:pt>
                      <c:pt idx="13">
                        <c:v>29</c:v>
                      </c:pt>
                      <c:pt idx="14">
                        <c:v>33</c:v>
                      </c:pt>
                      <c:pt idx="15">
                        <c:v>28</c:v>
                      </c:pt>
                      <c:pt idx="16">
                        <c:v>38</c:v>
                      </c:pt>
                      <c:pt idx="17">
                        <c:v>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3C31-42C1-B26F-F081FB8F6956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2021'!$M$1</c15:sqref>
                        </c15:formulaRef>
                      </c:ext>
                    </c:extLst>
                    <c:strCache>
                      <c:ptCount val="1"/>
                      <c:pt idx="0">
                        <c:v>% Two Grade Levels Below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2021'!$D$2:$E$19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2021'!$M$2:$M$19</c15:sqref>
                        </c15:formulaRef>
                      </c:ext>
                    </c:extLst>
                    <c:numCache>
                      <c:formatCode>0%</c:formatCode>
                      <c:ptCount val="1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0.05</c:v>
                      </c:pt>
                      <c:pt idx="3">
                        <c:v>0.02</c:v>
                      </c:pt>
                      <c:pt idx="4">
                        <c:v>0.12</c:v>
                      </c:pt>
                      <c:pt idx="5">
                        <c:v>7.0000000000000007E-2</c:v>
                      </c:pt>
                      <c:pt idx="6">
                        <c:v>0.17</c:v>
                      </c:pt>
                      <c:pt idx="7">
                        <c:v>0.09</c:v>
                      </c:pt>
                      <c:pt idx="8">
                        <c:v>0.12</c:v>
                      </c:pt>
                      <c:pt idx="9">
                        <c:v>0.1</c:v>
                      </c:pt>
                      <c:pt idx="10">
                        <c:v>0.11</c:v>
                      </c:pt>
                      <c:pt idx="11">
                        <c:v>0.09</c:v>
                      </c:pt>
                      <c:pt idx="12">
                        <c:v>0.17</c:v>
                      </c:pt>
                      <c:pt idx="13">
                        <c:v>0.11</c:v>
                      </c:pt>
                      <c:pt idx="14">
                        <c:v>0.11</c:v>
                      </c:pt>
                      <c:pt idx="15">
                        <c:v>0.12</c:v>
                      </c:pt>
                      <c:pt idx="16">
                        <c:v>0.16</c:v>
                      </c:pt>
                      <c:pt idx="17">
                        <c:v>0.1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3C31-42C1-B26F-F081FB8F6956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2021'!$N$1</c15:sqref>
                        </c15:formulaRef>
                      </c:ext>
                    </c:extLst>
                    <c:strCache>
                      <c:ptCount val="1"/>
                      <c:pt idx="0">
                        <c:v># Three or More Grade Levels Below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2021'!$D$2:$E$19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2021'!$N$2:$N$19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27</c:v>
                      </c:pt>
                      <c:pt idx="5">
                        <c:v>22</c:v>
                      </c:pt>
                      <c:pt idx="6">
                        <c:v>81</c:v>
                      </c:pt>
                      <c:pt idx="7">
                        <c:v>69</c:v>
                      </c:pt>
                      <c:pt idx="8">
                        <c:v>126</c:v>
                      </c:pt>
                      <c:pt idx="9">
                        <c:v>99</c:v>
                      </c:pt>
                      <c:pt idx="10">
                        <c:v>136</c:v>
                      </c:pt>
                      <c:pt idx="11">
                        <c:v>132</c:v>
                      </c:pt>
                      <c:pt idx="12">
                        <c:v>58</c:v>
                      </c:pt>
                      <c:pt idx="13">
                        <c:v>79</c:v>
                      </c:pt>
                      <c:pt idx="14">
                        <c:v>83</c:v>
                      </c:pt>
                      <c:pt idx="15">
                        <c:v>71</c:v>
                      </c:pt>
                      <c:pt idx="16">
                        <c:v>69</c:v>
                      </c:pt>
                      <c:pt idx="17">
                        <c:v>87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3C31-42C1-B26F-F081FB8F6956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2021'!$O$1</c15:sqref>
                        </c15:formulaRef>
                      </c:ext>
                    </c:extLst>
                    <c:strCache>
                      <c:ptCount val="1"/>
                      <c:pt idx="0">
                        <c:v>% Three or More Grade Levels Below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2021'!$D$2:$E$19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2021'!$O$2:$O$19</c15:sqref>
                        </c15:formulaRef>
                      </c:ext>
                    </c:extLst>
                    <c:numCache>
                      <c:formatCode>0%</c:formatCode>
                      <c:ptCount val="1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0.02</c:v>
                      </c:pt>
                      <c:pt idx="5">
                        <c:v>0.01</c:v>
                      </c:pt>
                      <c:pt idx="6">
                        <c:v>0.05</c:v>
                      </c:pt>
                      <c:pt idx="7">
                        <c:v>0.05</c:v>
                      </c:pt>
                      <c:pt idx="8">
                        <c:v>0.09</c:v>
                      </c:pt>
                      <c:pt idx="9">
                        <c:v>7.0000000000000007E-2</c:v>
                      </c:pt>
                      <c:pt idx="10">
                        <c:v>0.09</c:v>
                      </c:pt>
                      <c:pt idx="11">
                        <c:v>0.09</c:v>
                      </c:pt>
                      <c:pt idx="12">
                        <c:v>0.2</c:v>
                      </c:pt>
                      <c:pt idx="13">
                        <c:v>0.3</c:v>
                      </c:pt>
                      <c:pt idx="14">
                        <c:v>0.27</c:v>
                      </c:pt>
                      <c:pt idx="15">
                        <c:v>0.31</c:v>
                      </c:pt>
                      <c:pt idx="16">
                        <c:v>0.28999999999999998</c:v>
                      </c:pt>
                      <c:pt idx="17">
                        <c:v>0.44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3C31-42C1-B26F-F081FB8F6956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2021'!$P$1</c15:sqref>
                        </c15:formulaRef>
                      </c:ext>
                    </c:extLst>
                    <c:strCache>
                      <c:ptCount val="1"/>
                      <c:pt idx="0">
                        <c:v>s Assessed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2021'!$D$2:$E$19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2021'!$P$2:$P$19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347</c:v>
                      </c:pt>
                      <c:pt idx="1">
                        <c:v>652</c:v>
                      </c:pt>
                      <c:pt idx="2">
                        <c:v>1431</c:v>
                      </c:pt>
                      <c:pt idx="3">
                        <c:v>1460</c:v>
                      </c:pt>
                      <c:pt idx="4">
                        <c:v>1558</c:v>
                      </c:pt>
                      <c:pt idx="5">
                        <c:v>1585</c:v>
                      </c:pt>
                      <c:pt idx="6">
                        <c:v>1491</c:v>
                      </c:pt>
                      <c:pt idx="7">
                        <c:v>1509</c:v>
                      </c:pt>
                      <c:pt idx="8">
                        <c:v>1477</c:v>
                      </c:pt>
                      <c:pt idx="9">
                        <c:v>1487</c:v>
                      </c:pt>
                      <c:pt idx="10">
                        <c:v>1435</c:v>
                      </c:pt>
                      <c:pt idx="11">
                        <c:v>1451</c:v>
                      </c:pt>
                      <c:pt idx="12">
                        <c:v>285</c:v>
                      </c:pt>
                      <c:pt idx="13">
                        <c:v>260</c:v>
                      </c:pt>
                      <c:pt idx="14">
                        <c:v>304</c:v>
                      </c:pt>
                      <c:pt idx="15">
                        <c:v>232</c:v>
                      </c:pt>
                      <c:pt idx="16">
                        <c:v>239</c:v>
                      </c:pt>
                      <c:pt idx="17">
                        <c:v>199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3C31-42C1-B26F-F081FB8F6956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2021'!$D$2:$E$19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2021'!$Q$2:$Q$19</c15:sqref>
                        </c15:formulaRef>
                      </c:ext>
                    </c:extLst>
                    <c:numCache>
                      <c:formatCode>0</c:formatCode>
                      <c:ptCount val="18"/>
                      <c:pt idx="0">
                        <c:v>1450</c:v>
                      </c:pt>
                      <c:pt idx="1">
                        <c:v>1450</c:v>
                      </c:pt>
                      <c:pt idx="2">
                        <c:v>1558</c:v>
                      </c:pt>
                      <c:pt idx="3">
                        <c:v>1558</c:v>
                      </c:pt>
                      <c:pt idx="4">
                        <c:v>1639</c:v>
                      </c:pt>
                      <c:pt idx="5">
                        <c:v>1639</c:v>
                      </c:pt>
                      <c:pt idx="6">
                        <c:v>1560</c:v>
                      </c:pt>
                      <c:pt idx="7">
                        <c:v>1560</c:v>
                      </c:pt>
                      <c:pt idx="8">
                        <c:v>1531</c:v>
                      </c:pt>
                      <c:pt idx="9">
                        <c:v>1531</c:v>
                      </c:pt>
                      <c:pt idx="10">
                        <c:v>1501</c:v>
                      </c:pt>
                      <c:pt idx="11">
                        <c:v>1501</c:v>
                      </c:pt>
                      <c:pt idx="12">
                        <c:v>362</c:v>
                      </c:pt>
                      <c:pt idx="13">
                        <c:v>362</c:v>
                      </c:pt>
                      <c:pt idx="14">
                        <c:v>359</c:v>
                      </c:pt>
                      <c:pt idx="15">
                        <c:v>359</c:v>
                      </c:pt>
                      <c:pt idx="16">
                        <c:v>346</c:v>
                      </c:pt>
                      <c:pt idx="17">
                        <c:v>346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3C31-42C1-B26F-F081FB8F6956}"/>
                  </c:ext>
                </c:extLst>
              </c15:ser>
            </c15:filteredBarSeries>
          </c:ext>
        </c:extLst>
      </c:barChart>
      <c:catAx>
        <c:axId val="8201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154800"/>
        <c:crosses val="autoZero"/>
        <c:auto val="1"/>
        <c:lblAlgn val="ctr"/>
        <c:lblOffset val="100"/>
        <c:noMultiLvlLbl val="0"/>
      </c:catAx>
      <c:valAx>
        <c:axId val="820154800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82016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Myriad Pro" panose="020B0503030403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latin typeface="Myriad Pro" panose="020B0503030403020204" pitchFamily="34" charset="0"/>
              </a:rPr>
              <a:t>Percent of Students by Performance Level of Assessed Math 2020-21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Myriad Pro" panose="020B0503030403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8979294254884845E-3"/>
          <c:y val="0.10028548506908336"/>
          <c:w val="0.96577929060950718"/>
          <c:h val="0.76511163274402016"/>
        </c:manualLayout>
      </c:layout>
      <c:barChart>
        <c:barDir val="col"/>
        <c:grouping val="percentStacked"/>
        <c:varyColors val="0"/>
        <c:ser>
          <c:idx val="1"/>
          <c:order val="1"/>
          <c:tx>
            <c:strRef>
              <c:f>'School Charts'!$G$1</c:f>
              <c:strCache>
                <c:ptCount val="1"/>
                <c:pt idx="0">
                  <c:v>% Mid or Above Grade Level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Charts'!$D$32:$E$43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Charts'!$G$32:$G$43</c:f>
              <c:numCache>
                <c:formatCode>0%</c:formatCode>
                <c:ptCount val="12"/>
                <c:pt idx="1">
                  <c:v>0.67</c:v>
                </c:pt>
                <c:pt idx="2">
                  <c:v>0.2</c:v>
                </c:pt>
                <c:pt idx="3">
                  <c:v>0.22</c:v>
                </c:pt>
                <c:pt idx="4">
                  <c:v>0.12</c:v>
                </c:pt>
                <c:pt idx="5">
                  <c:v>0.16</c:v>
                </c:pt>
                <c:pt idx="6">
                  <c:v>0.03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0.1</c:v>
                </c:pt>
                <c:pt idx="10">
                  <c:v>0.05</c:v>
                </c:pt>
                <c:pt idx="1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A4-4B7F-A4B0-2D61FFB03B79}"/>
            </c:ext>
          </c:extLst>
        </c:ser>
        <c:ser>
          <c:idx val="3"/>
          <c:order val="3"/>
          <c:tx>
            <c:strRef>
              <c:f>'School Charts'!$I$1</c:f>
              <c:strCache>
                <c:ptCount val="1"/>
                <c:pt idx="0">
                  <c:v>% Early On Grade Level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Charts'!$D$32:$E$43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Charts'!$I$32:$I$43</c:f>
              <c:numCache>
                <c:formatCode>0%</c:formatCode>
                <c:ptCount val="12"/>
                <c:pt idx="1">
                  <c:v>0</c:v>
                </c:pt>
                <c:pt idx="2">
                  <c:v>0.14000000000000001</c:v>
                </c:pt>
                <c:pt idx="3">
                  <c:v>0.09</c:v>
                </c:pt>
                <c:pt idx="4">
                  <c:v>0.1</c:v>
                </c:pt>
                <c:pt idx="5">
                  <c:v>0.09</c:v>
                </c:pt>
                <c:pt idx="6">
                  <c:v>7.0000000000000007E-2</c:v>
                </c:pt>
                <c:pt idx="7">
                  <c:v>0.15</c:v>
                </c:pt>
                <c:pt idx="8">
                  <c:v>0.13</c:v>
                </c:pt>
                <c:pt idx="9">
                  <c:v>0.2</c:v>
                </c:pt>
                <c:pt idx="10">
                  <c:v>0.19</c:v>
                </c:pt>
                <c:pt idx="1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A4-4B7F-A4B0-2D61FFB03B79}"/>
            </c:ext>
          </c:extLst>
        </c:ser>
        <c:ser>
          <c:idx val="5"/>
          <c:order val="5"/>
          <c:tx>
            <c:strRef>
              <c:f>'School Charts'!$K$1</c:f>
              <c:strCache>
                <c:ptCount val="1"/>
                <c:pt idx="0">
                  <c:v>% One Grade Level Below</c:v>
                </c:pt>
              </c:strCache>
            </c:strRef>
          </c:tx>
          <c:spPr>
            <a:solidFill>
              <a:srgbClr val="FFC000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Charts'!$D$32:$E$43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Charts'!$K$32:$K$43</c:f>
              <c:numCache>
                <c:formatCode>0%</c:formatCode>
                <c:ptCount val="12"/>
                <c:pt idx="1">
                  <c:v>0.33</c:v>
                </c:pt>
                <c:pt idx="2">
                  <c:v>0.57999999999999996</c:v>
                </c:pt>
                <c:pt idx="3">
                  <c:v>0.64</c:v>
                </c:pt>
                <c:pt idx="4">
                  <c:v>0.51</c:v>
                </c:pt>
                <c:pt idx="5">
                  <c:v>0.61</c:v>
                </c:pt>
                <c:pt idx="6">
                  <c:v>0.49</c:v>
                </c:pt>
                <c:pt idx="7">
                  <c:v>0.56999999999999995</c:v>
                </c:pt>
                <c:pt idx="8">
                  <c:v>0.38</c:v>
                </c:pt>
                <c:pt idx="9">
                  <c:v>0.35</c:v>
                </c:pt>
                <c:pt idx="10">
                  <c:v>0.46</c:v>
                </c:pt>
                <c:pt idx="1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A4-4B7F-A4B0-2D61FFB03B79}"/>
            </c:ext>
          </c:extLst>
        </c:ser>
        <c:ser>
          <c:idx val="7"/>
          <c:order val="7"/>
          <c:tx>
            <c:strRef>
              <c:f>'School Charts'!$M$1</c:f>
              <c:strCache>
                <c:ptCount val="1"/>
                <c:pt idx="0">
                  <c:v>% Two Grade Levels Below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E8FF-453B-9BAE-50EF5DEC1A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Charts'!$D$32:$E$43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Charts'!$M$32:$M$43</c:f>
              <c:numCache>
                <c:formatCode>0%</c:formatCode>
                <c:ptCount val="12"/>
                <c:pt idx="1">
                  <c:v>0</c:v>
                </c:pt>
                <c:pt idx="2">
                  <c:v>0.08</c:v>
                </c:pt>
                <c:pt idx="3">
                  <c:v>0.04</c:v>
                </c:pt>
                <c:pt idx="4">
                  <c:v>0.23</c:v>
                </c:pt>
                <c:pt idx="5">
                  <c:v>0.15</c:v>
                </c:pt>
                <c:pt idx="6">
                  <c:v>0.27</c:v>
                </c:pt>
                <c:pt idx="7">
                  <c:v>0.11</c:v>
                </c:pt>
                <c:pt idx="8">
                  <c:v>0.23</c:v>
                </c:pt>
                <c:pt idx="9">
                  <c:v>0.21</c:v>
                </c:pt>
                <c:pt idx="10">
                  <c:v>0.14000000000000001</c:v>
                </c:pt>
                <c:pt idx="1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A4-4B7F-A4B0-2D61FFB03B79}"/>
            </c:ext>
          </c:extLst>
        </c:ser>
        <c:ser>
          <c:idx val="9"/>
          <c:order val="9"/>
          <c:tx>
            <c:strRef>
              <c:f>'School Charts'!$O$1</c:f>
              <c:strCache>
                <c:ptCount val="1"/>
                <c:pt idx="0">
                  <c:v>% Three or More Grade Levels Below</c:v>
                </c:pt>
              </c:strCache>
            </c:strRef>
          </c:tx>
          <c:spPr>
            <a:solidFill>
              <a:srgbClr val="FF6161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E8FF-453B-9BAE-50EF5DEC1A0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E8FF-453B-9BAE-50EF5DEC1A0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E8FF-453B-9BAE-50EF5DEC1A0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E8FF-453B-9BAE-50EF5DEC1A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Charts'!$D$32:$E$43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Charts'!$O$32:$O$43</c:f>
              <c:numCache>
                <c:formatCode>0%</c:formatCode>
                <c:ptCount val="12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0.04</c:v>
                </c:pt>
                <c:pt idx="5">
                  <c:v>0</c:v>
                </c:pt>
                <c:pt idx="6">
                  <c:v>0.14000000000000001</c:v>
                </c:pt>
                <c:pt idx="7">
                  <c:v>0.1</c:v>
                </c:pt>
                <c:pt idx="8">
                  <c:v>0.19</c:v>
                </c:pt>
                <c:pt idx="9">
                  <c:v>0.14000000000000001</c:v>
                </c:pt>
                <c:pt idx="10">
                  <c:v>0.16</c:v>
                </c:pt>
                <c:pt idx="1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A4-4B7F-A4B0-2D61FFB03B7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820163984"/>
        <c:axId val="82015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'School Charts'!$F$1</c15:sqref>
                        </c15:formulaRef>
                      </c:ext>
                    </c:extLst>
                    <c:strCache>
                      <c:ptCount val="1"/>
                      <c:pt idx="0">
                        <c:v># Mid or Above Grade Level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'School Charts'!$D$32:$E$43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'School Charts'!$F$32:$F$43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2</c:v>
                      </c:pt>
                      <c:pt idx="2">
                        <c:v>18</c:v>
                      </c:pt>
                      <c:pt idx="3">
                        <c:v>20</c:v>
                      </c:pt>
                      <c:pt idx="4">
                        <c:v>12</c:v>
                      </c:pt>
                      <c:pt idx="5">
                        <c:v>16</c:v>
                      </c:pt>
                      <c:pt idx="6">
                        <c:v>3</c:v>
                      </c:pt>
                      <c:pt idx="7">
                        <c:v>6</c:v>
                      </c:pt>
                      <c:pt idx="8">
                        <c:v>8</c:v>
                      </c:pt>
                      <c:pt idx="9">
                        <c:v>10</c:v>
                      </c:pt>
                      <c:pt idx="10">
                        <c:v>4</c:v>
                      </c:pt>
                      <c:pt idx="11">
                        <c:v>11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29A4-4B7F-A4B0-2D61FFB03B7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Charts'!$H$1</c15:sqref>
                        </c15:formulaRef>
                      </c:ext>
                    </c:extLst>
                    <c:strCache>
                      <c:ptCount val="1"/>
                      <c:pt idx="0">
                        <c:v># Early On Grade Level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Charts'!$D$32:$E$43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Charts'!$H$32:$H$43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0</c:v>
                      </c:pt>
                      <c:pt idx="2">
                        <c:v>12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9</c:v>
                      </c:pt>
                      <c:pt idx="6">
                        <c:v>6</c:v>
                      </c:pt>
                      <c:pt idx="7">
                        <c:v>13</c:v>
                      </c:pt>
                      <c:pt idx="8">
                        <c:v>13</c:v>
                      </c:pt>
                      <c:pt idx="9">
                        <c:v>21</c:v>
                      </c:pt>
                      <c:pt idx="10">
                        <c:v>15</c:v>
                      </c:pt>
                      <c:pt idx="11">
                        <c:v>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9A4-4B7F-A4B0-2D61FFB03B79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Charts'!$J$1</c15:sqref>
                        </c15:formulaRef>
                      </c:ext>
                    </c:extLst>
                    <c:strCache>
                      <c:ptCount val="1"/>
                      <c:pt idx="0">
                        <c:v># One Grade Level Below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Charts'!$D$32:$E$43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Charts'!$J$32:$J$43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1</c:v>
                      </c:pt>
                      <c:pt idx="2">
                        <c:v>51</c:v>
                      </c:pt>
                      <c:pt idx="3">
                        <c:v>57</c:v>
                      </c:pt>
                      <c:pt idx="4">
                        <c:v>51</c:v>
                      </c:pt>
                      <c:pt idx="5">
                        <c:v>63</c:v>
                      </c:pt>
                      <c:pt idx="6">
                        <c:v>42</c:v>
                      </c:pt>
                      <c:pt idx="7">
                        <c:v>50</c:v>
                      </c:pt>
                      <c:pt idx="8">
                        <c:v>39</c:v>
                      </c:pt>
                      <c:pt idx="9">
                        <c:v>36</c:v>
                      </c:pt>
                      <c:pt idx="10">
                        <c:v>36</c:v>
                      </c:pt>
                      <c:pt idx="11">
                        <c:v>33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9A4-4B7F-A4B0-2D61FFB03B79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Charts'!$L$1</c15:sqref>
                        </c15:formulaRef>
                      </c:ext>
                    </c:extLst>
                    <c:strCache>
                      <c:ptCount val="1"/>
                      <c:pt idx="0">
                        <c:v># Two Grade Levels Below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Charts'!$D$32:$E$43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Charts'!$L$32:$L$43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0</c:v>
                      </c:pt>
                      <c:pt idx="2">
                        <c:v>7</c:v>
                      </c:pt>
                      <c:pt idx="3">
                        <c:v>4</c:v>
                      </c:pt>
                      <c:pt idx="4">
                        <c:v>23</c:v>
                      </c:pt>
                      <c:pt idx="5">
                        <c:v>15</c:v>
                      </c:pt>
                      <c:pt idx="6">
                        <c:v>23</c:v>
                      </c:pt>
                      <c:pt idx="7">
                        <c:v>10</c:v>
                      </c:pt>
                      <c:pt idx="8">
                        <c:v>24</c:v>
                      </c:pt>
                      <c:pt idx="9">
                        <c:v>22</c:v>
                      </c:pt>
                      <c:pt idx="10">
                        <c:v>11</c:v>
                      </c:pt>
                      <c:pt idx="11">
                        <c:v>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9A4-4B7F-A4B0-2D61FFB03B79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Charts'!$N$1</c15:sqref>
                        </c15:formulaRef>
                      </c:ext>
                    </c:extLst>
                    <c:strCache>
                      <c:ptCount val="1"/>
                      <c:pt idx="0">
                        <c:v># Three or More Grade Levels Below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Charts'!$D$32:$E$43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Charts'!$N$32:$N$43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4</c:v>
                      </c:pt>
                      <c:pt idx="5">
                        <c:v>0</c:v>
                      </c:pt>
                      <c:pt idx="6">
                        <c:v>12</c:v>
                      </c:pt>
                      <c:pt idx="7">
                        <c:v>9</c:v>
                      </c:pt>
                      <c:pt idx="8">
                        <c:v>20</c:v>
                      </c:pt>
                      <c:pt idx="9">
                        <c:v>15</c:v>
                      </c:pt>
                      <c:pt idx="10">
                        <c:v>13</c:v>
                      </c:pt>
                      <c:pt idx="11">
                        <c:v>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9A4-4B7F-A4B0-2D61FFB03B79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Charts'!$P$1</c15:sqref>
                        </c15:formulaRef>
                      </c:ext>
                    </c:extLst>
                    <c:strCache>
                      <c:ptCount val="1"/>
                      <c:pt idx="0">
                        <c:v>s Assessed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Charts'!$D$32:$E$43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Charts'!$P$32:$P$43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3</c:v>
                      </c:pt>
                      <c:pt idx="2">
                        <c:v>88</c:v>
                      </c:pt>
                      <c:pt idx="3">
                        <c:v>89</c:v>
                      </c:pt>
                      <c:pt idx="4">
                        <c:v>100</c:v>
                      </c:pt>
                      <c:pt idx="5">
                        <c:v>103</c:v>
                      </c:pt>
                      <c:pt idx="6">
                        <c:v>86</c:v>
                      </c:pt>
                      <c:pt idx="7">
                        <c:v>88</c:v>
                      </c:pt>
                      <c:pt idx="8">
                        <c:v>104</c:v>
                      </c:pt>
                      <c:pt idx="9">
                        <c:v>104</c:v>
                      </c:pt>
                      <c:pt idx="10">
                        <c:v>79</c:v>
                      </c:pt>
                      <c:pt idx="11">
                        <c:v>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29A4-4B7F-A4B0-2D61FFB03B79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Charts'!$D$32:$E$43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Charts'!$Q$32:$Q$43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87</c:v>
                      </c:pt>
                      <c:pt idx="1">
                        <c:v>87</c:v>
                      </c:pt>
                      <c:pt idx="2">
                        <c:v>97</c:v>
                      </c:pt>
                      <c:pt idx="3">
                        <c:v>97</c:v>
                      </c:pt>
                      <c:pt idx="4">
                        <c:v>103</c:v>
                      </c:pt>
                      <c:pt idx="5">
                        <c:v>103</c:v>
                      </c:pt>
                      <c:pt idx="6">
                        <c:v>88</c:v>
                      </c:pt>
                      <c:pt idx="7">
                        <c:v>88</c:v>
                      </c:pt>
                      <c:pt idx="8">
                        <c:v>105</c:v>
                      </c:pt>
                      <c:pt idx="9">
                        <c:v>105</c:v>
                      </c:pt>
                      <c:pt idx="10">
                        <c:v>82</c:v>
                      </c:pt>
                      <c:pt idx="11">
                        <c:v>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29A4-4B7F-A4B0-2D61FFB03B79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Charts'!$R$1</c15:sqref>
                        </c15:formulaRef>
                      </c:ext>
                    </c:extLst>
                    <c:strCache>
                      <c:ptCount val="1"/>
                      <c:pt idx="0">
                        <c:v>Percent of Enrolled Students Taking Diagnostic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29A4-4B7F-A4B0-2D61FFB03B79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29A4-4B7F-A4B0-2D61FFB03B79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29A4-4B7F-A4B0-2D61FFB03B79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29A4-4B7F-A4B0-2D61FFB03B79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29A4-4B7F-A4B0-2D61FFB03B79}"/>
                    </c:ext>
                  </c:extLst>
                </c:dPt>
                <c:dPt>
                  <c:idx val="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29A4-4B7F-A4B0-2D61FFB03B79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29A4-4B7F-A4B0-2D61FFB03B79}"/>
                    </c:ext>
                  </c:extLst>
                </c:dPt>
                <c:dPt>
                  <c:idx val="7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29A4-4B7F-A4B0-2D61FFB03B79}"/>
                    </c:ext>
                  </c:extLst>
                </c:dPt>
                <c:dPt>
                  <c:idx val="8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29A4-4B7F-A4B0-2D61FFB03B79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29A4-4B7F-A4B0-2D61FFB03B79}"/>
                    </c:ext>
                  </c:extLst>
                </c:dPt>
                <c:dPt>
                  <c:idx val="1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29A4-4B7F-A4B0-2D61FFB03B79}"/>
                    </c:ext>
                  </c:extLst>
                </c:dPt>
                <c:dPt>
                  <c:idx val="11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29A4-4B7F-A4B0-2D61FFB03B79}"/>
                    </c:ext>
                  </c:extLst>
                </c:dPt>
                <c:dPt>
                  <c:idx val="1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29A4-4B7F-A4B0-2D61FFB03B79}"/>
                    </c:ext>
                  </c:extLst>
                </c:dPt>
                <c:dPt>
                  <c:idx val="13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29A4-4B7F-A4B0-2D61FFB03B79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29A4-4B7F-A4B0-2D61FFB03B79}"/>
                    </c:ext>
                  </c:extLst>
                </c:dPt>
                <c:dPt>
                  <c:idx val="1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29A4-4B7F-A4B0-2D61FFB03B79}"/>
                    </c:ext>
                  </c:extLst>
                </c:dPt>
                <c:dPt>
                  <c:idx val="16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29A4-4B7F-A4B0-2D61FFB03B79}"/>
                    </c:ext>
                  </c:extLst>
                </c:dPt>
                <c:dPt>
                  <c:idx val="17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29A4-4B7F-A4B0-2D61FFB03B79}"/>
                    </c:ext>
                  </c:extLst>
                </c:dPt>
                <c:dPt>
                  <c:idx val="18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29A4-4B7F-A4B0-2D61FFB03B79}"/>
                    </c:ext>
                  </c:extLst>
                </c:dPt>
                <c:dPt>
                  <c:idx val="19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29A4-4B7F-A4B0-2D61FFB03B79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Charts'!$D$32:$E$43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Charts'!$R$32:$R$43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0</c:v>
                      </c:pt>
                      <c:pt idx="1">
                        <c:v>3.4482758620689653</c:v>
                      </c:pt>
                      <c:pt idx="2">
                        <c:v>90.721649484536087</c:v>
                      </c:pt>
                      <c:pt idx="3">
                        <c:v>91.75257731958763</c:v>
                      </c:pt>
                      <c:pt idx="4">
                        <c:v>97.087378640776706</c:v>
                      </c:pt>
                      <c:pt idx="5">
                        <c:v>100</c:v>
                      </c:pt>
                      <c:pt idx="6">
                        <c:v>97.727272727272734</c:v>
                      </c:pt>
                      <c:pt idx="7">
                        <c:v>100</c:v>
                      </c:pt>
                      <c:pt idx="8">
                        <c:v>99.047619047619051</c:v>
                      </c:pt>
                      <c:pt idx="9">
                        <c:v>99.047619047619051</c:v>
                      </c:pt>
                      <c:pt idx="10">
                        <c:v>96.341463414634148</c:v>
                      </c:pt>
                      <c:pt idx="11">
                        <c:v>100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29A4-4B7F-A4B0-2D61FFB03B79}"/>
                  </c:ext>
                </c:extLst>
              </c15:ser>
            </c15:filteredBarSeries>
          </c:ext>
        </c:extLst>
      </c:barChart>
      <c:catAx>
        <c:axId val="8201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154800"/>
        <c:crosses val="autoZero"/>
        <c:auto val="1"/>
        <c:lblAlgn val="ctr"/>
        <c:lblOffset val="100"/>
        <c:noMultiLvlLbl val="0"/>
      </c:catAx>
      <c:valAx>
        <c:axId val="820154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82016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150641908725332E-2"/>
          <c:y val="0.95640231763482408"/>
          <c:w val="0.93009904608137772"/>
          <c:h val="3.4541078591591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Myriad Pro" panose="020B0503030403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latin typeface="Myriad Pro" panose="020B0503030403020204" pitchFamily="34" charset="0"/>
              </a:rPr>
              <a:t>Percent of Enrolled Students Taking Diagnostic in Math 2020-21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Myriad Pro" panose="020B0503030403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831146106736698E-3"/>
          <c:y val="0.10117688086192023"/>
          <c:w val="0.96809410542432195"/>
          <c:h val="0.7642202766612215"/>
        </c:manualLayout>
      </c:layout>
      <c:barChart>
        <c:barDir val="col"/>
        <c:grouping val="clustered"/>
        <c:varyColors val="0"/>
        <c:ser>
          <c:idx val="12"/>
          <c:order val="12"/>
          <c:tx>
            <c:strRef>
              <c:f>'School Charts'!$R$1</c:f>
              <c:strCache>
                <c:ptCount val="1"/>
                <c:pt idx="0">
                  <c:v>Percent of Enrolled Students Taking Diagnostic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86-42D1-AB77-B3A86F94083F}"/>
              </c:ext>
            </c:extLst>
          </c:dPt>
          <c:dPt>
            <c:idx val="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86-42D1-AB77-B3A86F94083F}"/>
              </c:ext>
            </c:extLst>
          </c:dPt>
          <c:dPt>
            <c:idx val="2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C86-42D1-AB77-B3A86F94083F}"/>
              </c:ext>
            </c:extLst>
          </c:dPt>
          <c:dPt>
            <c:idx val="3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C86-42D1-AB77-B3A86F94083F}"/>
              </c:ext>
            </c:extLst>
          </c:dPt>
          <c:dPt>
            <c:idx val="4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C86-42D1-AB77-B3A86F94083F}"/>
              </c:ext>
            </c:extLst>
          </c:dPt>
          <c:dPt>
            <c:idx val="5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C86-42D1-AB77-B3A86F94083F}"/>
              </c:ext>
            </c:extLst>
          </c:dPt>
          <c:dPt>
            <c:idx val="6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C86-42D1-AB77-B3A86F94083F}"/>
              </c:ext>
            </c:extLst>
          </c:dPt>
          <c:dPt>
            <c:idx val="7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C86-42D1-AB77-B3A86F94083F}"/>
              </c:ext>
            </c:extLst>
          </c:dPt>
          <c:dPt>
            <c:idx val="8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C86-42D1-AB77-B3A86F94083F}"/>
              </c:ext>
            </c:extLst>
          </c:dPt>
          <c:dPt>
            <c:idx val="9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C86-42D1-AB77-B3A86F94083F}"/>
              </c:ext>
            </c:extLst>
          </c:dPt>
          <c:dPt>
            <c:idx val="10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C86-42D1-AB77-B3A86F94083F}"/>
              </c:ext>
            </c:extLst>
          </c:dPt>
          <c:dPt>
            <c:idx val="1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C86-42D1-AB77-B3A86F94083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C86-42D1-AB77-B3A86F94083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2C86-42D1-AB77-B3A86F94083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2C86-42D1-AB77-B3A86F94083F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2C86-42D1-AB77-B3A86F94083F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2C86-42D1-AB77-B3A86F94083F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2C86-42D1-AB77-B3A86F94083F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2C86-42D1-AB77-B3A86F94083F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2C86-42D1-AB77-B3A86F94083F}"/>
              </c:ext>
            </c:extLst>
          </c:dPt>
          <c:dLbls>
            <c:dLbl>
              <c:idx val="0"/>
              <c:layout>
                <c:manualLayout>
                  <c:x val="5.3047226700083302E-18"/>
                  <c:y val="7.064573659061847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86-42D1-AB77-B3A86F9408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Charts'!$D$44:$E$55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Charts'!$R$44:$R$55</c:f>
              <c:numCache>
                <c:formatCode>0.0</c:formatCode>
                <c:ptCount val="12"/>
                <c:pt idx="0">
                  <c:v>4</c:v>
                </c:pt>
                <c:pt idx="1">
                  <c:v>74.666666666666671</c:v>
                </c:pt>
                <c:pt idx="2">
                  <c:v>92.20779220779221</c:v>
                </c:pt>
                <c:pt idx="3">
                  <c:v>96.103896103896105</c:v>
                </c:pt>
                <c:pt idx="4">
                  <c:v>93.333333333333329</c:v>
                </c:pt>
                <c:pt idx="5">
                  <c:v>93.333333333333329</c:v>
                </c:pt>
                <c:pt idx="6">
                  <c:v>92.391304347826093</c:v>
                </c:pt>
                <c:pt idx="7">
                  <c:v>91.304347826086953</c:v>
                </c:pt>
                <c:pt idx="8">
                  <c:v>91.764705882352942</c:v>
                </c:pt>
                <c:pt idx="9">
                  <c:v>96.470588235294116</c:v>
                </c:pt>
                <c:pt idx="10">
                  <c:v>92.957746478873233</c:v>
                </c:pt>
                <c:pt idx="11">
                  <c:v>92.957746478873233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2C86-42D1-AB77-B3A86F94083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"/>
        <c:axId val="820163984"/>
        <c:axId val="82015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'School Charts'!$F$1</c15:sqref>
                        </c15:formulaRef>
                      </c:ext>
                    </c:extLst>
                    <c:strCache>
                      <c:ptCount val="1"/>
                      <c:pt idx="0">
                        <c:v># Mid or Above Grade Level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'School Charts'!$D$44:$E$55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'School Charts'!$F$44:$F$55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</c:v>
                      </c:pt>
                      <c:pt idx="1">
                        <c:v>45</c:v>
                      </c:pt>
                      <c:pt idx="2">
                        <c:v>15</c:v>
                      </c:pt>
                      <c:pt idx="3">
                        <c:v>22</c:v>
                      </c:pt>
                      <c:pt idx="4">
                        <c:v>11</c:v>
                      </c:pt>
                      <c:pt idx="5">
                        <c:v>14</c:v>
                      </c:pt>
                      <c:pt idx="6">
                        <c:v>5</c:v>
                      </c:pt>
                      <c:pt idx="7">
                        <c:v>14</c:v>
                      </c:pt>
                      <c:pt idx="8">
                        <c:v>7</c:v>
                      </c:pt>
                      <c:pt idx="9">
                        <c:v>11</c:v>
                      </c:pt>
                      <c:pt idx="10">
                        <c:v>2</c:v>
                      </c:pt>
                      <c:pt idx="11">
                        <c:v>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9-2C86-42D1-AB77-B3A86F94083F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Charts'!$G$1</c15:sqref>
                        </c15:formulaRef>
                      </c:ext>
                    </c:extLst>
                    <c:strCache>
                      <c:ptCount val="1"/>
                      <c:pt idx="0">
                        <c:v>% Mid or Above Grade Level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Charts'!$D$44:$E$55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Charts'!$G$44:$G$55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0.33</c:v>
                      </c:pt>
                      <c:pt idx="1">
                        <c:v>0.8</c:v>
                      </c:pt>
                      <c:pt idx="2">
                        <c:v>0.21</c:v>
                      </c:pt>
                      <c:pt idx="3">
                        <c:v>0.3</c:v>
                      </c:pt>
                      <c:pt idx="4">
                        <c:v>0.13</c:v>
                      </c:pt>
                      <c:pt idx="5">
                        <c:v>0.17</c:v>
                      </c:pt>
                      <c:pt idx="6">
                        <c:v>0.06</c:v>
                      </c:pt>
                      <c:pt idx="7">
                        <c:v>0.17</c:v>
                      </c:pt>
                      <c:pt idx="8">
                        <c:v>0.09</c:v>
                      </c:pt>
                      <c:pt idx="9">
                        <c:v>0.13</c:v>
                      </c:pt>
                      <c:pt idx="10">
                        <c:v>0.03</c:v>
                      </c:pt>
                      <c:pt idx="11">
                        <c:v>0.11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2C86-42D1-AB77-B3A86F94083F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Charts'!$H$1</c15:sqref>
                        </c15:formulaRef>
                      </c:ext>
                    </c:extLst>
                    <c:strCache>
                      <c:ptCount val="1"/>
                      <c:pt idx="0">
                        <c:v># Early On Grade Level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Charts'!$D$44:$E$55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Charts'!$H$44:$H$55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5</c:v>
                      </c:pt>
                      <c:pt idx="2">
                        <c:v>5</c:v>
                      </c:pt>
                      <c:pt idx="3">
                        <c:v>11</c:v>
                      </c:pt>
                      <c:pt idx="4">
                        <c:v>8</c:v>
                      </c:pt>
                      <c:pt idx="5">
                        <c:v>21</c:v>
                      </c:pt>
                      <c:pt idx="6">
                        <c:v>13</c:v>
                      </c:pt>
                      <c:pt idx="7">
                        <c:v>20</c:v>
                      </c:pt>
                      <c:pt idx="8">
                        <c:v>18</c:v>
                      </c:pt>
                      <c:pt idx="9">
                        <c:v>17</c:v>
                      </c:pt>
                      <c:pt idx="10">
                        <c:v>18</c:v>
                      </c:pt>
                      <c:pt idx="11">
                        <c:v>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2C86-42D1-AB77-B3A86F94083F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Charts'!$I$1</c15:sqref>
                        </c15:formulaRef>
                      </c:ext>
                    </c:extLst>
                    <c:strCache>
                      <c:ptCount val="1"/>
                      <c:pt idx="0">
                        <c:v>% Early On Grade Level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Charts'!$D$44:$E$55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Charts'!$I$44:$I$55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</c:v>
                      </c:pt>
                      <c:pt idx="1">
                        <c:v>0.09</c:v>
                      </c:pt>
                      <c:pt idx="2">
                        <c:v>7.0000000000000007E-2</c:v>
                      </c:pt>
                      <c:pt idx="3">
                        <c:v>0.15</c:v>
                      </c:pt>
                      <c:pt idx="4">
                        <c:v>0.1</c:v>
                      </c:pt>
                      <c:pt idx="5">
                        <c:v>0.25</c:v>
                      </c:pt>
                      <c:pt idx="6">
                        <c:v>0.15</c:v>
                      </c:pt>
                      <c:pt idx="7">
                        <c:v>0.24</c:v>
                      </c:pt>
                      <c:pt idx="8">
                        <c:v>0.23</c:v>
                      </c:pt>
                      <c:pt idx="9">
                        <c:v>0.21</c:v>
                      </c:pt>
                      <c:pt idx="10">
                        <c:v>0.27</c:v>
                      </c:pt>
                      <c:pt idx="11">
                        <c:v>0.23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2C86-42D1-AB77-B3A86F94083F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Charts'!$J$1</c15:sqref>
                        </c15:formulaRef>
                      </c:ext>
                    </c:extLst>
                    <c:strCache>
                      <c:ptCount val="1"/>
                      <c:pt idx="0">
                        <c:v># One Grade Level Below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Charts'!$D$44:$E$55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Charts'!$J$44:$J$55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</c:v>
                      </c:pt>
                      <c:pt idx="1">
                        <c:v>6</c:v>
                      </c:pt>
                      <c:pt idx="2">
                        <c:v>47</c:v>
                      </c:pt>
                      <c:pt idx="3">
                        <c:v>35</c:v>
                      </c:pt>
                      <c:pt idx="4">
                        <c:v>51</c:v>
                      </c:pt>
                      <c:pt idx="5">
                        <c:v>38</c:v>
                      </c:pt>
                      <c:pt idx="6">
                        <c:v>45</c:v>
                      </c:pt>
                      <c:pt idx="7">
                        <c:v>39</c:v>
                      </c:pt>
                      <c:pt idx="8">
                        <c:v>38</c:v>
                      </c:pt>
                      <c:pt idx="9">
                        <c:v>37</c:v>
                      </c:pt>
                      <c:pt idx="10">
                        <c:v>26</c:v>
                      </c:pt>
                      <c:pt idx="11">
                        <c:v>24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2C86-42D1-AB77-B3A86F94083F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Charts'!$K$1</c15:sqref>
                        </c15:formulaRef>
                      </c:ext>
                    </c:extLst>
                    <c:strCache>
                      <c:ptCount val="1"/>
                      <c:pt idx="0">
                        <c:v>% One Grade Level Below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Charts'!$D$44:$E$55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Charts'!$K$44:$K$55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0.67</c:v>
                      </c:pt>
                      <c:pt idx="1">
                        <c:v>0.11</c:v>
                      </c:pt>
                      <c:pt idx="2">
                        <c:v>0.66</c:v>
                      </c:pt>
                      <c:pt idx="3">
                        <c:v>0.47</c:v>
                      </c:pt>
                      <c:pt idx="4">
                        <c:v>0.61</c:v>
                      </c:pt>
                      <c:pt idx="5">
                        <c:v>0.45</c:v>
                      </c:pt>
                      <c:pt idx="6">
                        <c:v>0.53</c:v>
                      </c:pt>
                      <c:pt idx="7">
                        <c:v>0.46</c:v>
                      </c:pt>
                      <c:pt idx="8">
                        <c:v>0.49</c:v>
                      </c:pt>
                      <c:pt idx="9">
                        <c:v>0.45</c:v>
                      </c:pt>
                      <c:pt idx="10">
                        <c:v>0.39</c:v>
                      </c:pt>
                      <c:pt idx="11">
                        <c:v>0.36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2C86-42D1-AB77-B3A86F94083F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Charts'!$L$1</c15:sqref>
                        </c15:formulaRef>
                      </c:ext>
                    </c:extLst>
                    <c:strCache>
                      <c:ptCount val="1"/>
                      <c:pt idx="0">
                        <c:v># Two Grade Levels Below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Charts'!$D$44:$E$55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Charts'!$L$44:$L$55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4</c:v>
                      </c:pt>
                      <c:pt idx="3">
                        <c:v>6</c:v>
                      </c:pt>
                      <c:pt idx="4">
                        <c:v>12</c:v>
                      </c:pt>
                      <c:pt idx="5">
                        <c:v>11</c:v>
                      </c:pt>
                      <c:pt idx="6">
                        <c:v>16</c:v>
                      </c:pt>
                      <c:pt idx="7">
                        <c:v>5</c:v>
                      </c:pt>
                      <c:pt idx="8">
                        <c:v>6</c:v>
                      </c:pt>
                      <c:pt idx="9">
                        <c:v>6</c:v>
                      </c:pt>
                      <c:pt idx="10">
                        <c:v>8</c:v>
                      </c:pt>
                      <c:pt idx="11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2C86-42D1-AB77-B3A86F94083F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Charts'!$M$1</c15:sqref>
                        </c15:formulaRef>
                      </c:ext>
                    </c:extLst>
                    <c:strCache>
                      <c:ptCount val="1"/>
                      <c:pt idx="0">
                        <c:v>% Two Grade Levels Below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Charts'!$D$44:$E$55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Charts'!$M$44:$M$55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0.06</c:v>
                      </c:pt>
                      <c:pt idx="3">
                        <c:v>0.08</c:v>
                      </c:pt>
                      <c:pt idx="4">
                        <c:v>0.14000000000000001</c:v>
                      </c:pt>
                      <c:pt idx="5">
                        <c:v>0.13</c:v>
                      </c:pt>
                      <c:pt idx="6">
                        <c:v>0.19</c:v>
                      </c:pt>
                      <c:pt idx="7">
                        <c:v>0.06</c:v>
                      </c:pt>
                      <c:pt idx="8">
                        <c:v>0.08</c:v>
                      </c:pt>
                      <c:pt idx="9">
                        <c:v>7.0000000000000007E-2</c:v>
                      </c:pt>
                      <c:pt idx="10">
                        <c:v>0.12</c:v>
                      </c:pt>
                      <c:pt idx="11">
                        <c:v>0.14000000000000001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2C86-42D1-AB77-B3A86F94083F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Charts'!$N$1</c15:sqref>
                        </c15:formulaRef>
                      </c:ext>
                    </c:extLst>
                    <c:strCache>
                      <c:ptCount val="1"/>
                      <c:pt idx="0">
                        <c:v># Three or More Grade Levels Below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Charts'!$D$44:$E$55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Charts'!$N$44:$N$55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2</c:v>
                      </c:pt>
                      <c:pt idx="5">
                        <c:v>0</c:v>
                      </c:pt>
                      <c:pt idx="6">
                        <c:v>6</c:v>
                      </c:pt>
                      <c:pt idx="7">
                        <c:v>6</c:v>
                      </c:pt>
                      <c:pt idx="8">
                        <c:v>9</c:v>
                      </c:pt>
                      <c:pt idx="9">
                        <c:v>11</c:v>
                      </c:pt>
                      <c:pt idx="10">
                        <c:v>12</c:v>
                      </c:pt>
                      <c:pt idx="11">
                        <c:v>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2C86-42D1-AB77-B3A86F94083F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Charts'!$O$1</c15:sqref>
                        </c15:formulaRef>
                      </c:ext>
                    </c:extLst>
                    <c:strCache>
                      <c:ptCount val="1"/>
                      <c:pt idx="0">
                        <c:v>% Three or More Grade Levels Below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Charts'!$D$44:$E$55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Charts'!$O$44:$O$55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0.02</c:v>
                      </c:pt>
                      <c:pt idx="5">
                        <c:v>0</c:v>
                      </c:pt>
                      <c:pt idx="6">
                        <c:v>7.0000000000000007E-2</c:v>
                      </c:pt>
                      <c:pt idx="7">
                        <c:v>7.0000000000000007E-2</c:v>
                      </c:pt>
                      <c:pt idx="8">
                        <c:v>0.12</c:v>
                      </c:pt>
                      <c:pt idx="9">
                        <c:v>0.13</c:v>
                      </c:pt>
                      <c:pt idx="10">
                        <c:v>0.18</c:v>
                      </c:pt>
                      <c:pt idx="11">
                        <c:v>0.17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2C86-42D1-AB77-B3A86F94083F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Charts'!$P$1</c15:sqref>
                        </c15:formulaRef>
                      </c:ext>
                    </c:extLst>
                    <c:strCache>
                      <c:ptCount val="1"/>
                      <c:pt idx="0">
                        <c:v>s Assessed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Charts'!$D$44:$E$55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Charts'!$P$44:$P$55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</c:v>
                      </c:pt>
                      <c:pt idx="1">
                        <c:v>56</c:v>
                      </c:pt>
                      <c:pt idx="2">
                        <c:v>71</c:v>
                      </c:pt>
                      <c:pt idx="3">
                        <c:v>74</c:v>
                      </c:pt>
                      <c:pt idx="4">
                        <c:v>84</c:v>
                      </c:pt>
                      <c:pt idx="5">
                        <c:v>84</c:v>
                      </c:pt>
                      <c:pt idx="6">
                        <c:v>85</c:v>
                      </c:pt>
                      <c:pt idx="7">
                        <c:v>84</c:v>
                      </c:pt>
                      <c:pt idx="8">
                        <c:v>78</c:v>
                      </c:pt>
                      <c:pt idx="9">
                        <c:v>82</c:v>
                      </c:pt>
                      <c:pt idx="10">
                        <c:v>66</c:v>
                      </c:pt>
                      <c:pt idx="11">
                        <c:v>66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2C86-42D1-AB77-B3A86F94083F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Charts'!$D$44:$E$55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Charts'!$Q$44:$Q$55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75</c:v>
                      </c:pt>
                      <c:pt idx="1">
                        <c:v>75</c:v>
                      </c:pt>
                      <c:pt idx="2">
                        <c:v>77</c:v>
                      </c:pt>
                      <c:pt idx="3">
                        <c:v>77</c:v>
                      </c:pt>
                      <c:pt idx="4">
                        <c:v>90</c:v>
                      </c:pt>
                      <c:pt idx="5">
                        <c:v>90</c:v>
                      </c:pt>
                      <c:pt idx="6">
                        <c:v>92</c:v>
                      </c:pt>
                      <c:pt idx="7">
                        <c:v>92</c:v>
                      </c:pt>
                      <c:pt idx="8">
                        <c:v>85</c:v>
                      </c:pt>
                      <c:pt idx="9">
                        <c:v>85</c:v>
                      </c:pt>
                      <c:pt idx="10">
                        <c:v>71</c:v>
                      </c:pt>
                      <c:pt idx="11">
                        <c:v>71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2C86-42D1-AB77-B3A86F94083F}"/>
                  </c:ext>
                </c:extLst>
              </c15:ser>
            </c15:filteredBarSeries>
          </c:ext>
        </c:extLst>
      </c:barChart>
      <c:catAx>
        <c:axId val="8201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154800"/>
        <c:crosses val="autoZero"/>
        <c:auto val="1"/>
        <c:lblAlgn val="ctr"/>
        <c:lblOffset val="100"/>
        <c:noMultiLvlLbl val="0"/>
      </c:catAx>
      <c:valAx>
        <c:axId val="820154800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82016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Myriad Pro" panose="020B0503030403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latin typeface="Myriad Pro" panose="020B0503030403020204" pitchFamily="34" charset="0"/>
              </a:rPr>
              <a:t>Percent of Students by Performance Level of Assessed Math 2020-21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Myriad Pro" panose="020B0503030403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831146106736698E-3"/>
          <c:y val="0.10028548506908336"/>
          <c:w val="0.96809410542432195"/>
          <c:h val="0.76511163274402016"/>
        </c:manualLayout>
      </c:layout>
      <c:barChart>
        <c:barDir val="col"/>
        <c:grouping val="percentStacked"/>
        <c:varyColors val="0"/>
        <c:ser>
          <c:idx val="1"/>
          <c:order val="1"/>
          <c:tx>
            <c:strRef>
              <c:f>'School Charts'!$G$1</c:f>
              <c:strCache>
                <c:ptCount val="1"/>
                <c:pt idx="0">
                  <c:v>% Mid or Above Grade Level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Charts'!$D$44:$E$55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Charts'!$G$44:$G$55</c:f>
              <c:numCache>
                <c:formatCode>0%</c:formatCode>
                <c:ptCount val="12"/>
                <c:pt idx="0">
                  <c:v>0.33</c:v>
                </c:pt>
                <c:pt idx="1">
                  <c:v>0.8</c:v>
                </c:pt>
                <c:pt idx="2">
                  <c:v>0.21</c:v>
                </c:pt>
                <c:pt idx="3">
                  <c:v>0.3</c:v>
                </c:pt>
                <c:pt idx="4">
                  <c:v>0.13</c:v>
                </c:pt>
                <c:pt idx="5">
                  <c:v>0.17</c:v>
                </c:pt>
                <c:pt idx="6">
                  <c:v>0.06</c:v>
                </c:pt>
                <c:pt idx="7">
                  <c:v>0.17</c:v>
                </c:pt>
                <c:pt idx="8">
                  <c:v>0.09</c:v>
                </c:pt>
                <c:pt idx="9">
                  <c:v>0.13</c:v>
                </c:pt>
                <c:pt idx="10">
                  <c:v>0.03</c:v>
                </c:pt>
                <c:pt idx="1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3-4C4B-9CF1-5C363E421E56}"/>
            </c:ext>
          </c:extLst>
        </c:ser>
        <c:ser>
          <c:idx val="3"/>
          <c:order val="3"/>
          <c:tx>
            <c:strRef>
              <c:f>'School Charts'!$I$1</c:f>
              <c:strCache>
                <c:ptCount val="1"/>
                <c:pt idx="0">
                  <c:v>% Early On Grade Level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Charts'!$D$44:$E$55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Charts'!$I$44:$I$55</c:f>
              <c:numCache>
                <c:formatCode>0%</c:formatCode>
                <c:ptCount val="12"/>
                <c:pt idx="0">
                  <c:v>0</c:v>
                </c:pt>
                <c:pt idx="1">
                  <c:v>0.09</c:v>
                </c:pt>
                <c:pt idx="2">
                  <c:v>7.0000000000000007E-2</c:v>
                </c:pt>
                <c:pt idx="3">
                  <c:v>0.15</c:v>
                </c:pt>
                <c:pt idx="4">
                  <c:v>0.1</c:v>
                </c:pt>
                <c:pt idx="5">
                  <c:v>0.25</c:v>
                </c:pt>
                <c:pt idx="6">
                  <c:v>0.15</c:v>
                </c:pt>
                <c:pt idx="7">
                  <c:v>0.24</c:v>
                </c:pt>
                <c:pt idx="8">
                  <c:v>0.23</c:v>
                </c:pt>
                <c:pt idx="9">
                  <c:v>0.21</c:v>
                </c:pt>
                <c:pt idx="10">
                  <c:v>0.27</c:v>
                </c:pt>
                <c:pt idx="1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63-4C4B-9CF1-5C363E421E56}"/>
            </c:ext>
          </c:extLst>
        </c:ser>
        <c:ser>
          <c:idx val="5"/>
          <c:order val="5"/>
          <c:tx>
            <c:strRef>
              <c:f>'School Charts'!$K$1</c:f>
              <c:strCache>
                <c:ptCount val="1"/>
                <c:pt idx="0">
                  <c:v>% One Grade Level Below</c:v>
                </c:pt>
              </c:strCache>
            </c:strRef>
          </c:tx>
          <c:spPr>
            <a:solidFill>
              <a:srgbClr val="FFC000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Charts'!$D$44:$E$55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Charts'!$K$44:$K$55</c:f>
              <c:numCache>
                <c:formatCode>0%</c:formatCode>
                <c:ptCount val="12"/>
                <c:pt idx="0">
                  <c:v>0.67</c:v>
                </c:pt>
                <c:pt idx="1">
                  <c:v>0.11</c:v>
                </c:pt>
                <c:pt idx="2">
                  <c:v>0.66</c:v>
                </c:pt>
                <c:pt idx="3">
                  <c:v>0.47</c:v>
                </c:pt>
                <c:pt idx="4">
                  <c:v>0.61</c:v>
                </c:pt>
                <c:pt idx="5">
                  <c:v>0.45</c:v>
                </c:pt>
                <c:pt idx="6">
                  <c:v>0.53</c:v>
                </c:pt>
                <c:pt idx="7">
                  <c:v>0.46</c:v>
                </c:pt>
                <c:pt idx="8">
                  <c:v>0.49</c:v>
                </c:pt>
                <c:pt idx="9">
                  <c:v>0.45</c:v>
                </c:pt>
                <c:pt idx="10">
                  <c:v>0.39</c:v>
                </c:pt>
                <c:pt idx="1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63-4C4B-9CF1-5C363E421E56}"/>
            </c:ext>
          </c:extLst>
        </c:ser>
        <c:ser>
          <c:idx val="7"/>
          <c:order val="7"/>
          <c:tx>
            <c:strRef>
              <c:f>'School Charts'!$M$1</c:f>
              <c:strCache>
                <c:ptCount val="1"/>
                <c:pt idx="0">
                  <c:v>% Two Grade Levels Below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49A9-4A7E-B689-142C6AA1717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49A9-4A7E-B689-142C6AA171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Charts'!$D$44:$E$55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Charts'!$M$44:$M$55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0.06</c:v>
                </c:pt>
                <c:pt idx="3">
                  <c:v>0.08</c:v>
                </c:pt>
                <c:pt idx="4">
                  <c:v>0.14000000000000001</c:v>
                </c:pt>
                <c:pt idx="5">
                  <c:v>0.13</c:v>
                </c:pt>
                <c:pt idx="6">
                  <c:v>0.19</c:v>
                </c:pt>
                <c:pt idx="7">
                  <c:v>0.06</c:v>
                </c:pt>
                <c:pt idx="8">
                  <c:v>0.08</c:v>
                </c:pt>
                <c:pt idx="9">
                  <c:v>7.0000000000000007E-2</c:v>
                </c:pt>
                <c:pt idx="10">
                  <c:v>0.12</c:v>
                </c:pt>
                <c:pt idx="1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63-4C4B-9CF1-5C363E421E56}"/>
            </c:ext>
          </c:extLst>
        </c:ser>
        <c:ser>
          <c:idx val="9"/>
          <c:order val="9"/>
          <c:tx>
            <c:strRef>
              <c:f>'School Charts'!$O$1</c:f>
              <c:strCache>
                <c:ptCount val="1"/>
                <c:pt idx="0">
                  <c:v>% Three or More Grade Levels Below</c:v>
                </c:pt>
              </c:strCache>
            </c:strRef>
          </c:tx>
          <c:spPr>
            <a:solidFill>
              <a:srgbClr val="FF616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49A9-4A7E-B689-142C6AA1717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49A9-4A7E-B689-142C6AA1717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49A9-4A7E-B689-142C6AA1717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49A9-4A7E-B689-142C6AA1717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49A9-4A7E-B689-142C6AA171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Charts'!$D$44:$E$55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Charts'!$O$44:$O$55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0.02</c:v>
                </c:pt>
                <c:pt idx="5">
                  <c:v>0</c:v>
                </c:pt>
                <c:pt idx="6">
                  <c:v>7.0000000000000007E-2</c:v>
                </c:pt>
                <c:pt idx="7">
                  <c:v>7.0000000000000007E-2</c:v>
                </c:pt>
                <c:pt idx="8">
                  <c:v>0.12</c:v>
                </c:pt>
                <c:pt idx="9">
                  <c:v>0.13</c:v>
                </c:pt>
                <c:pt idx="10">
                  <c:v>0.18</c:v>
                </c:pt>
                <c:pt idx="1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63-4C4B-9CF1-5C363E421E5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820163984"/>
        <c:axId val="82015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'School Charts'!$F$1</c15:sqref>
                        </c15:formulaRef>
                      </c:ext>
                    </c:extLst>
                    <c:strCache>
                      <c:ptCount val="1"/>
                      <c:pt idx="0">
                        <c:v># Mid or Above Grade Level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'School Charts'!$D$44:$E$55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'School Charts'!$F$44:$F$55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</c:v>
                      </c:pt>
                      <c:pt idx="1">
                        <c:v>45</c:v>
                      </c:pt>
                      <c:pt idx="2">
                        <c:v>15</c:v>
                      </c:pt>
                      <c:pt idx="3">
                        <c:v>22</c:v>
                      </c:pt>
                      <c:pt idx="4">
                        <c:v>11</c:v>
                      </c:pt>
                      <c:pt idx="5">
                        <c:v>14</c:v>
                      </c:pt>
                      <c:pt idx="6">
                        <c:v>5</c:v>
                      </c:pt>
                      <c:pt idx="7">
                        <c:v>14</c:v>
                      </c:pt>
                      <c:pt idx="8">
                        <c:v>7</c:v>
                      </c:pt>
                      <c:pt idx="9">
                        <c:v>11</c:v>
                      </c:pt>
                      <c:pt idx="10">
                        <c:v>2</c:v>
                      </c:pt>
                      <c:pt idx="11">
                        <c:v>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C863-4C4B-9CF1-5C363E421E56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Charts'!$H$1</c15:sqref>
                        </c15:formulaRef>
                      </c:ext>
                    </c:extLst>
                    <c:strCache>
                      <c:ptCount val="1"/>
                      <c:pt idx="0">
                        <c:v># Early On Grade Level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Charts'!$D$44:$E$55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Charts'!$H$44:$H$55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5</c:v>
                      </c:pt>
                      <c:pt idx="2">
                        <c:v>5</c:v>
                      </c:pt>
                      <c:pt idx="3">
                        <c:v>11</c:v>
                      </c:pt>
                      <c:pt idx="4">
                        <c:v>8</c:v>
                      </c:pt>
                      <c:pt idx="5">
                        <c:v>21</c:v>
                      </c:pt>
                      <c:pt idx="6">
                        <c:v>13</c:v>
                      </c:pt>
                      <c:pt idx="7">
                        <c:v>20</c:v>
                      </c:pt>
                      <c:pt idx="8">
                        <c:v>18</c:v>
                      </c:pt>
                      <c:pt idx="9">
                        <c:v>17</c:v>
                      </c:pt>
                      <c:pt idx="10">
                        <c:v>18</c:v>
                      </c:pt>
                      <c:pt idx="11">
                        <c:v>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863-4C4B-9CF1-5C363E421E56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Charts'!$J$1</c15:sqref>
                        </c15:formulaRef>
                      </c:ext>
                    </c:extLst>
                    <c:strCache>
                      <c:ptCount val="1"/>
                      <c:pt idx="0">
                        <c:v># One Grade Level Below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Charts'!$D$44:$E$55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Charts'!$J$44:$J$55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</c:v>
                      </c:pt>
                      <c:pt idx="1">
                        <c:v>6</c:v>
                      </c:pt>
                      <c:pt idx="2">
                        <c:v>47</c:v>
                      </c:pt>
                      <c:pt idx="3">
                        <c:v>35</c:v>
                      </c:pt>
                      <c:pt idx="4">
                        <c:v>51</c:v>
                      </c:pt>
                      <c:pt idx="5">
                        <c:v>38</c:v>
                      </c:pt>
                      <c:pt idx="6">
                        <c:v>45</c:v>
                      </c:pt>
                      <c:pt idx="7">
                        <c:v>39</c:v>
                      </c:pt>
                      <c:pt idx="8">
                        <c:v>38</c:v>
                      </c:pt>
                      <c:pt idx="9">
                        <c:v>37</c:v>
                      </c:pt>
                      <c:pt idx="10">
                        <c:v>26</c:v>
                      </c:pt>
                      <c:pt idx="11">
                        <c:v>24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863-4C4B-9CF1-5C363E421E56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Charts'!$L$1</c15:sqref>
                        </c15:formulaRef>
                      </c:ext>
                    </c:extLst>
                    <c:strCache>
                      <c:ptCount val="1"/>
                      <c:pt idx="0">
                        <c:v># Two Grade Levels Below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Charts'!$D$44:$E$55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Charts'!$L$44:$L$55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4</c:v>
                      </c:pt>
                      <c:pt idx="3">
                        <c:v>6</c:v>
                      </c:pt>
                      <c:pt idx="4">
                        <c:v>12</c:v>
                      </c:pt>
                      <c:pt idx="5">
                        <c:v>11</c:v>
                      </c:pt>
                      <c:pt idx="6">
                        <c:v>16</c:v>
                      </c:pt>
                      <c:pt idx="7">
                        <c:v>5</c:v>
                      </c:pt>
                      <c:pt idx="8">
                        <c:v>6</c:v>
                      </c:pt>
                      <c:pt idx="9">
                        <c:v>6</c:v>
                      </c:pt>
                      <c:pt idx="10">
                        <c:v>8</c:v>
                      </c:pt>
                      <c:pt idx="11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863-4C4B-9CF1-5C363E421E56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Charts'!$N$1</c15:sqref>
                        </c15:formulaRef>
                      </c:ext>
                    </c:extLst>
                    <c:strCache>
                      <c:ptCount val="1"/>
                      <c:pt idx="0">
                        <c:v># Three or More Grade Levels Below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Charts'!$D$44:$E$55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Charts'!$N$44:$N$55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2</c:v>
                      </c:pt>
                      <c:pt idx="5">
                        <c:v>0</c:v>
                      </c:pt>
                      <c:pt idx="6">
                        <c:v>6</c:v>
                      </c:pt>
                      <c:pt idx="7">
                        <c:v>6</c:v>
                      </c:pt>
                      <c:pt idx="8">
                        <c:v>9</c:v>
                      </c:pt>
                      <c:pt idx="9">
                        <c:v>11</c:v>
                      </c:pt>
                      <c:pt idx="10">
                        <c:v>12</c:v>
                      </c:pt>
                      <c:pt idx="11">
                        <c:v>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863-4C4B-9CF1-5C363E421E56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Charts'!$P$1</c15:sqref>
                        </c15:formulaRef>
                      </c:ext>
                    </c:extLst>
                    <c:strCache>
                      <c:ptCount val="1"/>
                      <c:pt idx="0">
                        <c:v>s Assessed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Charts'!$D$44:$E$55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Charts'!$P$44:$P$55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</c:v>
                      </c:pt>
                      <c:pt idx="1">
                        <c:v>56</c:v>
                      </c:pt>
                      <c:pt idx="2">
                        <c:v>71</c:v>
                      </c:pt>
                      <c:pt idx="3">
                        <c:v>74</c:v>
                      </c:pt>
                      <c:pt idx="4">
                        <c:v>84</c:v>
                      </c:pt>
                      <c:pt idx="5">
                        <c:v>84</c:v>
                      </c:pt>
                      <c:pt idx="6">
                        <c:v>85</c:v>
                      </c:pt>
                      <c:pt idx="7">
                        <c:v>84</c:v>
                      </c:pt>
                      <c:pt idx="8">
                        <c:v>78</c:v>
                      </c:pt>
                      <c:pt idx="9">
                        <c:v>82</c:v>
                      </c:pt>
                      <c:pt idx="10">
                        <c:v>66</c:v>
                      </c:pt>
                      <c:pt idx="11">
                        <c:v>66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863-4C4B-9CF1-5C363E421E56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Charts'!$D$44:$E$55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Charts'!$Q$44:$Q$55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75</c:v>
                      </c:pt>
                      <c:pt idx="1">
                        <c:v>75</c:v>
                      </c:pt>
                      <c:pt idx="2">
                        <c:v>77</c:v>
                      </c:pt>
                      <c:pt idx="3">
                        <c:v>77</c:v>
                      </c:pt>
                      <c:pt idx="4">
                        <c:v>90</c:v>
                      </c:pt>
                      <c:pt idx="5">
                        <c:v>90</c:v>
                      </c:pt>
                      <c:pt idx="6">
                        <c:v>92</c:v>
                      </c:pt>
                      <c:pt idx="7">
                        <c:v>92</c:v>
                      </c:pt>
                      <c:pt idx="8">
                        <c:v>85</c:v>
                      </c:pt>
                      <c:pt idx="9">
                        <c:v>85</c:v>
                      </c:pt>
                      <c:pt idx="10">
                        <c:v>71</c:v>
                      </c:pt>
                      <c:pt idx="11">
                        <c:v>71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863-4C4B-9CF1-5C363E421E56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Charts'!$R$1</c15:sqref>
                        </c15:formulaRef>
                      </c:ext>
                    </c:extLst>
                    <c:strCache>
                      <c:ptCount val="1"/>
                      <c:pt idx="0">
                        <c:v>Percent of Enrolled Students Taking Diagnostic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C863-4C4B-9CF1-5C363E421E56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C863-4C4B-9CF1-5C363E421E56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C863-4C4B-9CF1-5C363E421E56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C863-4C4B-9CF1-5C363E421E56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C863-4C4B-9CF1-5C363E421E56}"/>
                    </c:ext>
                  </c:extLst>
                </c:dPt>
                <c:dPt>
                  <c:idx val="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C863-4C4B-9CF1-5C363E421E56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C863-4C4B-9CF1-5C363E421E56}"/>
                    </c:ext>
                  </c:extLst>
                </c:dPt>
                <c:dPt>
                  <c:idx val="7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C863-4C4B-9CF1-5C363E421E56}"/>
                    </c:ext>
                  </c:extLst>
                </c:dPt>
                <c:dPt>
                  <c:idx val="8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C863-4C4B-9CF1-5C363E421E56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C863-4C4B-9CF1-5C363E421E56}"/>
                    </c:ext>
                  </c:extLst>
                </c:dPt>
                <c:dPt>
                  <c:idx val="1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C863-4C4B-9CF1-5C363E421E56}"/>
                    </c:ext>
                  </c:extLst>
                </c:dPt>
                <c:dPt>
                  <c:idx val="11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C863-4C4B-9CF1-5C363E421E56}"/>
                    </c:ext>
                  </c:extLst>
                </c:dPt>
                <c:dPt>
                  <c:idx val="1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C863-4C4B-9CF1-5C363E421E56}"/>
                    </c:ext>
                  </c:extLst>
                </c:dPt>
                <c:dPt>
                  <c:idx val="13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C863-4C4B-9CF1-5C363E421E56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C863-4C4B-9CF1-5C363E421E56}"/>
                    </c:ext>
                  </c:extLst>
                </c:dPt>
                <c:dPt>
                  <c:idx val="1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C863-4C4B-9CF1-5C363E421E56}"/>
                    </c:ext>
                  </c:extLst>
                </c:dPt>
                <c:dPt>
                  <c:idx val="16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C863-4C4B-9CF1-5C363E421E56}"/>
                    </c:ext>
                  </c:extLst>
                </c:dPt>
                <c:dPt>
                  <c:idx val="17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C863-4C4B-9CF1-5C363E421E56}"/>
                    </c:ext>
                  </c:extLst>
                </c:dPt>
                <c:dPt>
                  <c:idx val="18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C863-4C4B-9CF1-5C363E421E56}"/>
                    </c:ext>
                  </c:extLst>
                </c:dPt>
                <c:dPt>
                  <c:idx val="19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C863-4C4B-9CF1-5C363E421E56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Charts'!$D$44:$E$55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Charts'!$R$44:$R$55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</c:v>
                      </c:pt>
                      <c:pt idx="1">
                        <c:v>74.666666666666671</c:v>
                      </c:pt>
                      <c:pt idx="2">
                        <c:v>92.20779220779221</c:v>
                      </c:pt>
                      <c:pt idx="3">
                        <c:v>96.103896103896105</c:v>
                      </c:pt>
                      <c:pt idx="4">
                        <c:v>93.333333333333329</c:v>
                      </c:pt>
                      <c:pt idx="5">
                        <c:v>93.333333333333329</c:v>
                      </c:pt>
                      <c:pt idx="6">
                        <c:v>92.391304347826093</c:v>
                      </c:pt>
                      <c:pt idx="7">
                        <c:v>91.304347826086953</c:v>
                      </c:pt>
                      <c:pt idx="8">
                        <c:v>91.764705882352942</c:v>
                      </c:pt>
                      <c:pt idx="9">
                        <c:v>96.470588235294116</c:v>
                      </c:pt>
                      <c:pt idx="10">
                        <c:v>92.957746478873233</c:v>
                      </c:pt>
                      <c:pt idx="11">
                        <c:v>92.957746478873233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C863-4C4B-9CF1-5C363E421E56}"/>
                  </c:ext>
                </c:extLst>
              </c15:ser>
            </c15:filteredBarSeries>
          </c:ext>
        </c:extLst>
      </c:barChart>
      <c:catAx>
        <c:axId val="8201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154800"/>
        <c:crosses val="autoZero"/>
        <c:auto val="1"/>
        <c:lblAlgn val="ctr"/>
        <c:lblOffset val="100"/>
        <c:noMultiLvlLbl val="0"/>
      </c:catAx>
      <c:valAx>
        <c:axId val="820154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82016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150641908725332E-2"/>
          <c:y val="0.95640231763482408"/>
          <c:w val="0.93009904608137772"/>
          <c:h val="3.4541078591591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latin typeface="Myriad Pro" panose="020B0503030403020204" pitchFamily="34" charset="0"/>
              </a:rPr>
              <a:t>Percent of Enrolled Students Taking Diagnostic in Math 2020-21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055336832895892E-2"/>
          <c:y val="0.10117688086192023"/>
          <c:w val="0.96462188320209974"/>
          <c:h val="0.7642202766612215"/>
        </c:manualLayout>
      </c:layout>
      <c:barChart>
        <c:barDir val="col"/>
        <c:grouping val="clustered"/>
        <c:varyColors val="0"/>
        <c:ser>
          <c:idx val="12"/>
          <c:order val="12"/>
          <c:tx>
            <c:strRef>
              <c:f>'School Charts'!$R$1</c:f>
              <c:strCache>
                <c:ptCount val="1"/>
                <c:pt idx="0">
                  <c:v>Percent of Enrolled Students Taking Diagnostic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26-4D7C-B874-85D6F3E9C631}"/>
              </c:ext>
            </c:extLst>
          </c:dPt>
          <c:dPt>
            <c:idx val="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26-4D7C-B874-85D6F3E9C631}"/>
              </c:ext>
            </c:extLst>
          </c:dPt>
          <c:dPt>
            <c:idx val="2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526-4D7C-B874-85D6F3E9C631}"/>
              </c:ext>
            </c:extLst>
          </c:dPt>
          <c:dPt>
            <c:idx val="3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526-4D7C-B874-85D6F3E9C631}"/>
              </c:ext>
            </c:extLst>
          </c:dPt>
          <c:dPt>
            <c:idx val="4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526-4D7C-B874-85D6F3E9C631}"/>
              </c:ext>
            </c:extLst>
          </c:dPt>
          <c:dPt>
            <c:idx val="5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526-4D7C-B874-85D6F3E9C631}"/>
              </c:ext>
            </c:extLst>
          </c:dPt>
          <c:dPt>
            <c:idx val="6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526-4D7C-B874-85D6F3E9C631}"/>
              </c:ext>
            </c:extLst>
          </c:dPt>
          <c:dPt>
            <c:idx val="7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526-4D7C-B874-85D6F3E9C631}"/>
              </c:ext>
            </c:extLst>
          </c:dPt>
          <c:dPt>
            <c:idx val="8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526-4D7C-B874-85D6F3E9C631}"/>
              </c:ext>
            </c:extLst>
          </c:dPt>
          <c:dPt>
            <c:idx val="9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526-4D7C-B874-85D6F3E9C631}"/>
              </c:ext>
            </c:extLst>
          </c:dPt>
          <c:dPt>
            <c:idx val="10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526-4D7C-B874-85D6F3E9C631}"/>
              </c:ext>
            </c:extLst>
          </c:dPt>
          <c:dPt>
            <c:idx val="1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526-4D7C-B874-85D6F3E9C63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526-4D7C-B874-85D6F3E9C631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526-4D7C-B874-85D6F3E9C63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C526-4D7C-B874-85D6F3E9C631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C526-4D7C-B874-85D6F3E9C631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C526-4D7C-B874-85D6F3E9C63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C526-4D7C-B874-85D6F3E9C631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C526-4D7C-B874-85D6F3E9C631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C526-4D7C-B874-85D6F3E9C6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Charts'!$D$56:$E$67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Charts'!$R$56:$R$67</c:f>
              <c:numCache>
                <c:formatCode>0.0</c:formatCode>
                <c:ptCount val="12"/>
                <c:pt idx="0">
                  <c:v>0</c:v>
                </c:pt>
                <c:pt idx="1">
                  <c:v>93.939393939393938</c:v>
                </c:pt>
                <c:pt idx="2">
                  <c:v>89.85507246376811</c:v>
                </c:pt>
                <c:pt idx="3">
                  <c:v>89.85507246376811</c:v>
                </c:pt>
                <c:pt idx="4">
                  <c:v>90.140845070422543</c:v>
                </c:pt>
                <c:pt idx="5">
                  <c:v>88.732394366197184</c:v>
                </c:pt>
                <c:pt idx="6">
                  <c:v>94.915254237288138</c:v>
                </c:pt>
                <c:pt idx="7">
                  <c:v>96.610169491525426</c:v>
                </c:pt>
                <c:pt idx="8">
                  <c:v>100</c:v>
                </c:pt>
                <c:pt idx="9">
                  <c:v>95.744680851063833</c:v>
                </c:pt>
                <c:pt idx="10">
                  <c:v>94.117647058823522</c:v>
                </c:pt>
                <c:pt idx="11">
                  <c:v>97.058823529411768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C526-4D7C-B874-85D6F3E9C63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"/>
        <c:axId val="820163984"/>
        <c:axId val="82015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'School Charts'!$F$1</c15:sqref>
                        </c15:formulaRef>
                      </c:ext>
                    </c:extLst>
                    <c:strCache>
                      <c:ptCount val="1"/>
                      <c:pt idx="0">
                        <c:v># Mid or Above Grade Level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'School Charts'!$D$56:$E$67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'School Charts'!$F$56:$F$67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22</c:v>
                      </c:pt>
                      <c:pt idx="2">
                        <c:v>13</c:v>
                      </c:pt>
                      <c:pt idx="3">
                        <c:v>9</c:v>
                      </c:pt>
                      <c:pt idx="4">
                        <c:v>9</c:v>
                      </c:pt>
                      <c:pt idx="5">
                        <c:v>13</c:v>
                      </c:pt>
                      <c:pt idx="6">
                        <c:v>5</c:v>
                      </c:pt>
                      <c:pt idx="7">
                        <c:v>4</c:v>
                      </c:pt>
                      <c:pt idx="8">
                        <c:v>2</c:v>
                      </c:pt>
                      <c:pt idx="9">
                        <c:v>3</c:v>
                      </c:pt>
                      <c:pt idx="10">
                        <c:v>3</c:v>
                      </c:pt>
                      <c:pt idx="11">
                        <c:v>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9-C526-4D7C-B874-85D6F3E9C631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Charts'!$G$1</c15:sqref>
                        </c15:formulaRef>
                      </c:ext>
                    </c:extLst>
                    <c:strCache>
                      <c:ptCount val="1"/>
                      <c:pt idx="0">
                        <c:v>% Mid or Above Grade Level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Charts'!$D$56:$E$67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Charts'!$G$56:$G$67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1">
                        <c:v>0.35</c:v>
                      </c:pt>
                      <c:pt idx="2">
                        <c:v>0.21</c:v>
                      </c:pt>
                      <c:pt idx="3">
                        <c:v>0.15</c:v>
                      </c:pt>
                      <c:pt idx="4">
                        <c:v>0.14000000000000001</c:v>
                      </c:pt>
                      <c:pt idx="5">
                        <c:v>0.21</c:v>
                      </c:pt>
                      <c:pt idx="6">
                        <c:v>0.09</c:v>
                      </c:pt>
                      <c:pt idx="7">
                        <c:v>7.0000000000000007E-2</c:v>
                      </c:pt>
                      <c:pt idx="8">
                        <c:v>0.04</c:v>
                      </c:pt>
                      <c:pt idx="9">
                        <c:v>7.0000000000000007E-2</c:v>
                      </c:pt>
                      <c:pt idx="10">
                        <c:v>0.05</c:v>
                      </c:pt>
                      <c:pt idx="11">
                        <c:v>0.09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C526-4D7C-B874-85D6F3E9C63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Charts'!$H$1</c15:sqref>
                        </c15:formulaRef>
                      </c:ext>
                    </c:extLst>
                    <c:strCache>
                      <c:ptCount val="1"/>
                      <c:pt idx="0">
                        <c:v># Early On Grade Level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Charts'!$D$56:$E$67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Charts'!$H$56:$H$67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13</c:v>
                      </c:pt>
                      <c:pt idx="2">
                        <c:v>5</c:v>
                      </c:pt>
                      <c:pt idx="3">
                        <c:v>7</c:v>
                      </c:pt>
                      <c:pt idx="4">
                        <c:v>7</c:v>
                      </c:pt>
                      <c:pt idx="5">
                        <c:v>5</c:v>
                      </c:pt>
                      <c:pt idx="6">
                        <c:v>4</c:v>
                      </c:pt>
                      <c:pt idx="7">
                        <c:v>8</c:v>
                      </c:pt>
                      <c:pt idx="8">
                        <c:v>8</c:v>
                      </c:pt>
                      <c:pt idx="9">
                        <c:v>4</c:v>
                      </c:pt>
                      <c:pt idx="10">
                        <c:v>7</c:v>
                      </c:pt>
                      <c:pt idx="11">
                        <c:v>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526-4D7C-B874-85D6F3E9C631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Charts'!$I$1</c15:sqref>
                        </c15:formulaRef>
                      </c:ext>
                    </c:extLst>
                    <c:strCache>
                      <c:ptCount val="1"/>
                      <c:pt idx="0">
                        <c:v>% Early On Grade Level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Charts'!$D$56:$E$67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Charts'!$I$56:$I$67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1">
                        <c:v>0.21</c:v>
                      </c:pt>
                      <c:pt idx="2">
                        <c:v>0.08</c:v>
                      </c:pt>
                      <c:pt idx="3">
                        <c:v>0.11</c:v>
                      </c:pt>
                      <c:pt idx="4">
                        <c:v>0.11</c:v>
                      </c:pt>
                      <c:pt idx="5">
                        <c:v>0.08</c:v>
                      </c:pt>
                      <c:pt idx="6">
                        <c:v>7.0000000000000007E-2</c:v>
                      </c:pt>
                      <c:pt idx="7">
                        <c:v>0.14000000000000001</c:v>
                      </c:pt>
                      <c:pt idx="8">
                        <c:v>0.17</c:v>
                      </c:pt>
                      <c:pt idx="9">
                        <c:v>0.09</c:v>
                      </c:pt>
                      <c:pt idx="10">
                        <c:v>0.11</c:v>
                      </c:pt>
                      <c:pt idx="11">
                        <c:v>0.17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C526-4D7C-B874-85D6F3E9C631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Charts'!$J$1</c15:sqref>
                        </c15:formulaRef>
                      </c:ext>
                    </c:extLst>
                    <c:strCache>
                      <c:ptCount val="1"/>
                      <c:pt idx="0">
                        <c:v># One Grade Level Below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Charts'!$D$56:$E$67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Charts'!$J$56:$J$67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27</c:v>
                      </c:pt>
                      <c:pt idx="2">
                        <c:v>38</c:v>
                      </c:pt>
                      <c:pt idx="3">
                        <c:v>41</c:v>
                      </c:pt>
                      <c:pt idx="4">
                        <c:v>27</c:v>
                      </c:pt>
                      <c:pt idx="5">
                        <c:v>33</c:v>
                      </c:pt>
                      <c:pt idx="6">
                        <c:v>24</c:v>
                      </c:pt>
                      <c:pt idx="7">
                        <c:v>25</c:v>
                      </c:pt>
                      <c:pt idx="8">
                        <c:v>20</c:v>
                      </c:pt>
                      <c:pt idx="9">
                        <c:v>22</c:v>
                      </c:pt>
                      <c:pt idx="10">
                        <c:v>28</c:v>
                      </c:pt>
                      <c:pt idx="11">
                        <c:v>24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526-4D7C-B874-85D6F3E9C631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Charts'!$K$1</c15:sqref>
                        </c15:formulaRef>
                      </c:ext>
                    </c:extLst>
                    <c:strCache>
                      <c:ptCount val="1"/>
                      <c:pt idx="0">
                        <c:v>% One Grade Level Below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Charts'!$D$56:$E$67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Charts'!$K$56:$K$67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1">
                        <c:v>0.44</c:v>
                      </c:pt>
                      <c:pt idx="2">
                        <c:v>0.61</c:v>
                      </c:pt>
                      <c:pt idx="3">
                        <c:v>0.66</c:v>
                      </c:pt>
                      <c:pt idx="4">
                        <c:v>0.42</c:v>
                      </c:pt>
                      <c:pt idx="5">
                        <c:v>0.52</c:v>
                      </c:pt>
                      <c:pt idx="6">
                        <c:v>0.43</c:v>
                      </c:pt>
                      <c:pt idx="7">
                        <c:v>0.44</c:v>
                      </c:pt>
                      <c:pt idx="8">
                        <c:v>0.43</c:v>
                      </c:pt>
                      <c:pt idx="9">
                        <c:v>0.49</c:v>
                      </c:pt>
                      <c:pt idx="10">
                        <c:v>0.44</c:v>
                      </c:pt>
                      <c:pt idx="11">
                        <c:v>0.36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C526-4D7C-B874-85D6F3E9C631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Charts'!$L$1</c15:sqref>
                        </c15:formulaRef>
                      </c:ext>
                    </c:extLst>
                    <c:strCache>
                      <c:ptCount val="1"/>
                      <c:pt idx="0">
                        <c:v># Two Grade Levels Below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Charts'!$D$56:$E$67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Charts'!$L$56:$L$67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0</c:v>
                      </c:pt>
                      <c:pt idx="2">
                        <c:v>6</c:v>
                      </c:pt>
                      <c:pt idx="3">
                        <c:v>5</c:v>
                      </c:pt>
                      <c:pt idx="4">
                        <c:v>18</c:v>
                      </c:pt>
                      <c:pt idx="5">
                        <c:v>9</c:v>
                      </c:pt>
                      <c:pt idx="6">
                        <c:v>12</c:v>
                      </c:pt>
                      <c:pt idx="7">
                        <c:v>9</c:v>
                      </c:pt>
                      <c:pt idx="8">
                        <c:v>8</c:v>
                      </c:pt>
                      <c:pt idx="9">
                        <c:v>12</c:v>
                      </c:pt>
                      <c:pt idx="10">
                        <c:v>13</c:v>
                      </c:pt>
                      <c:pt idx="11">
                        <c:v>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526-4D7C-B874-85D6F3E9C631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Charts'!$M$1</c15:sqref>
                        </c15:formulaRef>
                      </c:ext>
                    </c:extLst>
                    <c:strCache>
                      <c:ptCount val="1"/>
                      <c:pt idx="0">
                        <c:v>% Two Grade Levels Below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Charts'!$D$56:$E$67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Charts'!$M$56:$M$67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1">
                        <c:v>0</c:v>
                      </c:pt>
                      <c:pt idx="2">
                        <c:v>0.1</c:v>
                      </c:pt>
                      <c:pt idx="3">
                        <c:v>0.08</c:v>
                      </c:pt>
                      <c:pt idx="4">
                        <c:v>0.28000000000000003</c:v>
                      </c:pt>
                      <c:pt idx="5">
                        <c:v>0.14000000000000001</c:v>
                      </c:pt>
                      <c:pt idx="6">
                        <c:v>0.21</c:v>
                      </c:pt>
                      <c:pt idx="7">
                        <c:v>0.16</c:v>
                      </c:pt>
                      <c:pt idx="8">
                        <c:v>0.17</c:v>
                      </c:pt>
                      <c:pt idx="9">
                        <c:v>0.27</c:v>
                      </c:pt>
                      <c:pt idx="10">
                        <c:v>0.2</c:v>
                      </c:pt>
                      <c:pt idx="11">
                        <c:v>0.2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C526-4D7C-B874-85D6F3E9C631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Charts'!$N$1</c15:sqref>
                        </c15:formulaRef>
                      </c:ext>
                    </c:extLst>
                    <c:strCache>
                      <c:ptCount val="1"/>
                      <c:pt idx="0">
                        <c:v># Three or More Grade Levels Below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Charts'!$D$56:$E$67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Charts'!$N$56:$N$67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3</c:v>
                      </c:pt>
                      <c:pt idx="5">
                        <c:v>3</c:v>
                      </c:pt>
                      <c:pt idx="6">
                        <c:v>11</c:v>
                      </c:pt>
                      <c:pt idx="7">
                        <c:v>11</c:v>
                      </c:pt>
                      <c:pt idx="8">
                        <c:v>9</c:v>
                      </c:pt>
                      <c:pt idx="9">
                        <c:v>4</c:v>
                      </c:pt>
                      <c:pt idx="10">
                        <c:v>13</c:v>
                      </c:pt>
                      <c:pt idx="11">
                        <c:v>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C526-4D7C-B874-85D6F3E9C631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Charts'!$O$1</c15:sqref>
                        </c15:formulaRef>
                      </c:ext>
                    </c:extLst>
                    <c:strCache>
                      <c:ptCount val="1"/>
                      <c:pt idx="0">
                        <c:v>% Three or More Grade Levels Below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Charts'!$D$56:$E$67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Charts'!$O$56:$O$67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0.05</c:v>
                      </c:pt>
                      <c:pt idx="5">
                        <c:v>0.05</c:v>
                      </c:pt>
                      <c:pt idx="6">
                        <c:v>0.2</c:v>
                      </c:pt>
                      <c:pt idx="7">
                        <c:v>0.19</c:v>
                      </c:pt>
                      <c:pt idx="8">
                        <c:v>0.19</c:v>
                      </c:pt>
                      <c:pt idx="9">
                        <c:v>0.09</c:v>
                      </c:pt>
                      <c:pt idx="10">
                        <c:v>0.2</c:v>
                      </c:pt>
                      <c:pt idx="11">
                        <c:v>0.18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C526-4D7C-B874-85D6F3E9C631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Charts'!$P$1</c15:sqref>
                        </c15:formulaRef>
                      </c:ext>
                    </c:extLst>
                    <c:strCache>
                      <c:ptCount val="1"/>
                      <c:pt idx="0">
                        <c:v>s Assessed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Charts'!$D$56:$E$67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Charts'!$P$56:$P$67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62</c:v>
                      </c:pt>
                      <c:pt idx="2">
                        <c:v>62</c:v>
                      </c:pt>
                      <c:pt idx="3">
                        <c:v>62</c:v>
                      </c:pt>
                      <c:pt idx="4">
                        <c:v>64</c:v>
                      </c:pt>
                      <c:pt idx="5">
                        <c:v>63</c:v>
                      </c:pt>
                      <c:pt idx="6">
                        <c:v>56</c:v>
                      </c:pt>
                      <c:pt idx="7">
                        <c:v>57</c:v>
                      </c:pt>
                      <c:pt idx="8">
                        <c:v>47</c:v>
                      </c:pt>
                      <c:pt idx="9">
                        <c:v>45</c:v>
                      </c:pt>
                      <c:pt idx="10">
                        <c:v>64</c:v>
                      </c:pt>
                      <c:pt idx="11">
                        <c:v>66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C526-4D7C-B874-85D6F3E9C631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Charts'!$D$56:$E$67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Charts'!$Q$56:$Q$67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66</c:v>
                      </c:pt>
                      <c:pt idx="1">
                        <c:v>66</c:v>
                      </c:pt>
                      <c:pt idx="2">
                        <c:v>69</c:v>
                      </c:pt>
                      <c:pt idx="3">
                        <c:v>69</c:v>
                      </c:pt>
                      <c:pt idx="4">
                        <c:v>71</c:v>
                      </c:pt>
                      <c:pt idx="5">
                        <c:v>71</c:v>
                      </c:pt>
                      <c:pt idx="6">
                        <c:v>59</c:v>
                      </c:pt>
                      <c:pt idx="7">
                        <c:v>59</c:v>
                      </c:pt>
                      <c:pt idx="8">
                        <c:v>47</c:v>
                      </c:pt>
                      <c:pt idx="9">
                        <c:v>47</c:v>
                      </c:pt>
                      <c:pt idx="10">
                        <c:v>68</c:v>
                      </c:pt>
                      <c:pt idx="11">
                        <c:v>68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C526-4D7C-B874-85D6F3E9C631}"/>
                  </c:ext>
                </c:extLst>
              </c15:ser>
            </c15:filteredBarSeries>
          </c:ext>
        </c:extLst>
      </c:barChart>
      <c:catAx>
        <c:axId val="8201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154800"/>
        <c:crosses val="autoZero"/>
        <c:auto val="1"/>
        <c:lblAlgn val="ctr"/>
        <c:lblOffset val="100"/>
        <c:noMultiLvlLbl val="0"/>
      </c:catAx>
      <c:valAx>
        <c:axId val="820154800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82016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Myriad Pro" panose="020B0503030403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latin typeface="Myriad Pro" panose="020B0503030403020204" pitchFamily="34" charset="0"/>
              </a:rPr>
              <a:t>Percent of Students by Performance Level of Assessed Math 2020-21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Myriad Pro" panose="020B0503030403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462296328936231E-3"/>
          <c:y val="0.10028548506908336"/>
          <c:w val="0.96733094139793763"/>
          <c:h val="0.76511163274402016"/>
        </c:manualLayout>
      </c:layout>
      <c:barChart>
        <c:barDir val="col"/>
        <c:grouping val="percentStacked"/>
        <c:varyColors val="0"/>
        <c:ser>
          <c:idx val="1"/>
          <c:order val="1"/>
          <c:tx>
            <c:strRef>
              <c:f>'School Charts'!$G$1</c:f>
              <c:strCache>
                <c:ptCount val="1"/>
                <c:pt idx="0">
                  <c:v>% Mid or Above Grade Level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Charts'!$D$56:$E$67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Charts'!$G$56:$G$67</c:f>
              <c:numCache>
                <c:formatCode>0%</c:formatCode>
                <c:ptCount val="12"/>
                <c:pt idx="1">
                  <c:v>0.35</c:v>
                </c:pt>
                <c:pt idx="2">
                  <c:v>0.21</c:v>
                </c:pt>
                <c:pt idx="3">
                  <c:v>0.15</c:v>
                </c:pt>
                <c:pt idx="4">
                  <c:v>0.14000000000000001</c:v>
                </c:pt>
                <c:pt idx="5">
                  <c:v>0.21</c:v>
                </c:pt>
                <c:pt idx="6">
                  <c:v>0.09</c:v>
                </c:pt>
                <c:pt idx="7">
                  <c:v>7.0000000000000007E-2</c:v>
                </c:pt>
                <c:pt idx="8">
                  <c:v>0.04</c:v>
                </c:pt>
                <c:pt idx="9">
                  <c:v>7.0000000000000007E-2</c:v>
                </c:pt>
                <c:pt idx="10">
                  <c:v>0.05</c:v>
                </c:pt>
                <c:pt idx="1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2-4FAC-B05F-A499FE92FD39}"/>
            </c:ext>
          </c:extLst>
        </c:ser>
        <c:ser>
          <c:idx val="3"/>
          <c:order val="3"/>
          <c:tx>
            <c:strRef>
              <c:f>'School Charts'!$I$1</c:f>
              <c:strCache>
                <c:ptCount val="1"/>
                <c:pt idx="0">
                  <c:v>% Early On Grade Level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Charts'!$D$56:$E$67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Charts'!$I$56:$I$67</c:f>
              <c:numCache>
                <c:formatCode>0%</c:formatCode>
                <c:ptCount val="12"/>
                <c:pt idx="1">
                  <c:v>0.21</c:v>
                </c:pt>
                <c:pt idx="2">
                  <c:v>0.08</c:v>
                </c:pt>
                <c:pt idx="3">
                  <c:v>0.11</c:v>
                </c:pt>
                <c:pt idx="4">
                  <c:v>0.11</c:v>
                </c:pt>
                <c:pt idx="5">
                  <c:v>0.08</c:v>
                </c:pt>
                <c:pt idx="6">
                  <c:v>7.0000000000000007E-2</c:v>
                </c:pt>
                <c:pt idx="7">
                  <c:v>0.14000000000000001</c:v>
                </c:pt>
                <c:pt idx="8">
                  <c:v>0.17</c:v>
                </c:pt>
                <c:pt idx="9">
                  <c:v>0.09</c:v>
                </c:pt>
                <c:pt idx="10">
                  <c:v>0.11</c:v>
                </c:pt>
                <c:pt idx="1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82-4FAC-B05F-A499FE92FD39}"/>
            </c:ext>
          </c:extLst>
        </c:ser>
        <c:ser>
          <c:idx val="5"/>
          <c:order val="5"/>
          <c:tx>
            <c:strRef>
              <c:f>'School Charts'!$K$1</c:f>
              <c:strCache>
                <c:ptCount val="1"/>
                <c:pt idx="0">
                  <c:v>% One Grade Level Below</c:v>
                </c:pt>
              </c:strCache>
            </c:strRef>
          </c:tx>
          <c:spPr>
            <a:solidFill>
              <a:srgbClr val="FFC000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Charts'!$D$56:$E$67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Charts'!$K$56:$K$67</c:f>
              <c:numCache>
                <c:formatCode>0%</c:formatCode>
                <c:ptCount val="12"/>
                <c:pt idx="1">
                  <c:v>0.44</c:v>
                </c:pt>
                <c:pt idx="2">
                  <c:v>0.61</c:v>
                </c:pt>
                <c:pt idx="3">
                  <c:v>0.66</c:v>
                </c:pt>
                <c:pt idx="4">
                  <c:v>0.42</c:v>
                </c:pt>
                <c:pt idx="5">
                  <c:v>0.52</c:v>
                </c:pt>
                <c:pt idx="6">
                  <c:v>0.43</c:v>
                </c:pt>
                <c:pt idx="7">
                  <c:v>0.44</c:v>
                </c:pt>
                <c:pt idx="8">
                  <c:v>0.43</c:v>
                </c:pt>
                <c:pt idx="9">
                  <c:v>0.49</c:v>
                </c:pt>
                <c:pt idx="10">
                  <c:v>0.44</c:v>
                </c:pt>
                <c:pt idx="1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82-4FAC-B05F-A499FE92FD39}"/>
            </c:ext>
          </c:extLst>
        </c:ser>
        <c:ser>
          <c:idx val="7"/>
          <c:order val="7"/>
          <c:tx>
            <c:strRef>
              <c:f>'School Charts'!$M$1</c:f>
              <c:strCache>
                <c:ptCount val="1"/>
                <c:pt idx="0">
                  <c:v>% Two Grade Levels Below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FBD-477D-B782-B9BA133B9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Charts'!$D$56:$E$67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Charts'!$M$56:$M$67</c:f>
              <c:numCache>
                <c:formatCode>0%</c:formatCode>
                <c:ptCount val="12"/>
                <c:pt idx="1">
                  <c:v>0</c:v>
                </c:pt>
                <c:pt idx="2">
                  <c:v>0.1</c:v>
                </c:pt>
                <c:pt idx="3">
                  <c:v>0.08</c:v>
                </c:pt>
                <c:pt idx="4">
                  <c:v>0.28000000000000003</c:v>
                </c:pt>
                <c:pt idx="5">
                  <c:v>0.14000000000000001</c:v>
                </c:pt>
                <c:pt idx="6">
                  <c:v>0.21</c:v>
                </c:pt>
                <c:pt idx="7">
                  <c:v>0.16</c:v>
                </c:pt>
                <c:pt idx="8">
                  <c:v>0.17</c:v>
                </c:pt>
                <c:pt idx="9">
                  <c:v>0.27</c:v>
                </c:pt>
                <c:pt idx="10">
                  <c:v>0.2</c:v>
                </c:pt>
                <c:pt idx="1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82-4FAC-B05F-A499FE92FD39}"/>
            </c:ext>
          </c:extLst>
        </c:ser>
        <c:ser>
          <c:idx val="9"/>
          <c:order val="9"/>
          <c:tx>
            <c:strRef>
              <c:f>'School Charts'!$O$1</c:f>
              <c:strCache>
                <c:ptCount val="1"/>
                <c:pt idx="0">
                  <c:v>% Three or More Grade Levels Below</c:v>
                </c:pt>
              </c:strCache>
            </c:strRef>
          </c:tx>
          <c:spPr>
            <a:solidFill>
              <a:srgbClr val="FF6161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0FBD-477D-B782-B9BA133B946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0FBD-477D-B782-B9BA133B946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0FBD-477D-B782-B9BA133B9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Charts'!$D$56:$E$67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Charts'!$O$56:$O$67</c:f>
              <c:numCache>
                <c:formatCode>0%</c:formatCode>
                <c:ptCount val="12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0.05</c:v>
                </c:pt>
                <c:pt idx="5">
                  <c:v>0.05</c:v>
                </c:pt>
                <c:pt idx="6">
                  <c:v>0.2</c:v>
                </c:pt>
                <c:pt idx="7">
                  <c:v>0.19</c:v>
                </c:pt>
                <c:pt idx="8">
                  <c:v>0.19</c:v>
                </c:pt>
                <c:pt idx="9">
                  <c:v>0.09</c:v>
                </c:pt>
                <c:pt idx="10">
                  <c:v>0.2</c:v>
                </c:pt>
                <c:pt idx="1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82-4FAC-B05F-A499FE92FD3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820163984"/>
        <c:axId val="82015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'School Charts'!$F$1</c15:sqref>
                        </c15:formulaRef>
                      </c:ext>
                    </c:extLst>
                    <c:strCache>
                      <c:ptCount val="1"/>
                      <c:pt idx="0">
                        <c:v># Mid or Above Grade Level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'School Charts'!$D$56:$E$67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'School Charts'!$F$56:$F$67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22</c:v>
                      </c:pt>
                      <c:pt idx="2">
                        <c:v>13</c:v>
                      </c:pt>
                      <c:pt idx="3">
                        <c:v>9</c:v>
                      </c:pt>
                      <c:pt idx="4">
                        <c:v>9</c:v>
                      </c:pt>
                      <c:pt idx="5">
                        <c:v>13</c:v>
                      </c:pt>
                      <c:pt idx="6">
                        <c:v>5</c:v>
                      </c:pt>
                      <c:pt idx="7">
                        <c:v>4</c:v>
                      </c:pt>
                      <c:pt idx="8">
                        <c:v>2</c:v>
                      </c:pt>
                      <c:pt idx="9">
                        <c:v>3</c:v>
                      </c:pt>
                      <c:pt idx="10">
                        <c:v>3</c:v>
                      </c:pt>
                      <c:pt idx="11">
                        <c:v>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8082-4FAC-B05F-A499FE92FD3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Charts'!$H$1</c15:sqref>
                        </c15:formulaRef>
                      </c:ext>
                    </c:extLst>
                    <c:strCache>
                      <c:ptCount val="1"/>
                      <c:pt idx="0">
                        <c:v># Early On Grade Level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Charts'!$D$56:$E$67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Charts'!$H$56:$H$67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13</c:v>
                      </c:pt>
                      <c:pt idx="2">
                        <c:v>5</c:v>
                      </c:pt>
                      <c:pt idx="3">
                        <c:v>7</c:v>
                      </c:pt>
                      <c:pt idx="4">
                        <c:v>7</c:v>
                      </c:pt>
                      <c:pt idx="5">
                        <c:v>5</c:v>
                      </c:pt>
                      <c:pt idx="6">
                        <c:v>4</c:v>
                      </c:pt>
                      <c:pt idx="7">
                        <c:v>8</c:v>
                      </c:pt>
                      <c:pt idx="8">
                        <c:v>8</c:v>
                      </c:pt>
                      <c:pt idx="9">
                        <c:v>4</c:v>
                      </c:pt>
                      <c:pt idx="10">
                        <c:v>7</c:v>
                      </c:pt>
                      <c:pt idx="11">
                        <c:v>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082-4FAC-B05F-A499FE92FD39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Charts'!$J$1</c15:sqref>
                        </c15:formulaRef>
                      </c:ext>
                    </c:extLst>
                    <c:strCache>
                      <c:ptCount val="1"/>
                      <c:pt idx="0">
                        <c:v># One Grade Level Below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Charts'!$D$56:$E$67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Charts'!$J$56:$J$67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27</c:v>
                      </c:pt>
                      <c:pt idx="2">
                        <c:v>38</c:v>
                      </c:pt>
                      <c:pt idx="3">
                        <c:v>41</c:v>
                      </c:pt>
                      <c:pt idx="4">
                        <c:v>27</c:v>
                      </c:pt>
                      <c:pt idx="5">
                        <c:v>33</c:v>
                      </c:pt>
                      <c:pt idx="6">
                        <c:v>24</c:v>
                      </c:pt>
                      <c:pt idx="7">
                        <c:v>25</c:v>
                      </c:pt>
                      <c:pt idx="8">
                        <c:v>20</c:v>
                      </c:pt>
                      <c:pt idx="9">
                        <c:v>22</c:v>
                      </c:pt>
                      <c:pt idx="10">
                        <c:v>28</c:v>
                      </c:pt>
                      <c:pt idx="11">
                        <c:v>24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082-4FAC-B05F-A499FE92FD39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Charts'!$L$1</c15:sqref>
                        </c15:formulaRef>
                      </c:ext>
                    </c:extLst>
                    <c:strCache>
                      <c:ptCount val="1"/>
                      <c:pt idx="0">
                        <c:v># Two Grade Levels Below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Charts'!$D$56:$E$67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Charts'!$L$56:$L$67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0</c:v>
                      </c:pt>
                      <c:pt idx="2">
                        <c:v>6</c:v>
                      </c:pt>
                      <c:pt idx="3">
                        <c:v>5</c:v>
                      </c:pt>
                      <c:pt idx="4">
                        <c:v>18</c:v>
                      </c:pt>
                      <c:pt idx="5">
                        <c:v>9</c:v>
                      </c:pt>
                      <c:pt idx="6">
                        <c:v>12</c:v>
                      </c:pt>
                      <c:pt idx="7">
                        <c:v>9</c:v>
                      </c:pt>
                      <c:pt idx="8">
                        <c:v>8</c:v>
                      </c:pt>
                      <c:pt idx="9">
                        <c:v>12</c:v>
                      </c:pt>
                      <c:pt idx="10">
                        <c:v>13</c:v>
                      </c:pt>
                      <c:pt idx="11">
                        <c:v>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082-4FAC-B05F-A499FE92FD39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Charts'!$N$1</c15:sqref>
                        </c15:formulaRef>
                      </c:ext>
                    </c:extLst>
                    <c:strCache>
                      <c:ptCount val="1"/>
                      <c:pt idx="0">
                        <c:v># Three or More Grade Levels Below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Charts'!$D$56:$E$67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Charts'!$N$56:$N$67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3</c:v>
                      </c:pt>
                      <c:pt idx="5">
                        <c:v>3</c:v>
                      </c:pt>
                      <c:pt idx="6">
                        <c:v>11</c:v>
                      </c:pt>
                      <c:pt idx="7">
                        <c:v>11</c:v>
                      </c:pt>
                      <c:pt idx="8">
                        <c:v>9</c:v>
                      </c:pt>
                      <c:pt idx="9">
                        <c:v>4</c:v>
                      </c:pt>
                      <c:pt idx="10">
                        <c:v>13</c:v>
                      </c:pt>
                      <c:pt idx="11">
                        <c:v>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082-4FAC-B05F-A499FE92FD39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Charts'!$P$1</c15:sqref>
                        </c15:formulaRef>
                      </c:ext>
                    </c:extLst>
                    <c:strCache>
                      <c:ptCount val="1"/>
                      <c:pt idx="0">
                        <c:v>s Assessed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Charts'!$D$56:$E$67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Charts'!$P$56:$P$67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62</c:v>
                      </c:pt>
                      <c:pt idx="2">
                        <c:v>62</c:v>
                      </c:pt>
                      <c:pt idx="3">
                        <c:v>62</c:v>
                      </c:pt>
                      <c:pt idx="4">
                        <c:v>64</c:v>
                      </c:pt>
                      <c:pt idx="5">
                        <c:v>63</c:v>
                      </c:pt>
                      <c:pt idx="6">
                        <c:v>56</c:v>
                      </c:pt>
                      <c:pt idx="7">
                        <c:v>57</c:v>
                      </c:pt>
                      <c:pt idx="8">
                        <c:v>47</c:v>
                      </c:pt>
                      <c:pt idx="9">
                        <c:v>45</c:v>
                      </c:pt>
                      <c:pt idx="10">
                        <c:v>64</c:v>
                      </c:pt>
                      <c:pt idx="11">
                        <c:v>66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082-4FAC-B05F-A499FE92FD39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Charts'!$D$56:$E$67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Charts'!$Q$56:$Q$67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66</c:v>
                      </c:pt>
                      <c:pt idx="1">
                        <c:v>66</c:v>
                      </c:pt>
                      <c:pt idx="2">
                        <c:v>69</c:v>
                      </c:pt>
                      <c:pt idx="3">
                        <c:v>69</c:v>
                      </c:pt>
                      <c:pt idx="4">
                        <c:v>71</c:v>
                      </c:pt>
                      <c:pt idx="5">
                        <c:v>71</c:v>
                      </c:pt>
                      <c:pt idx="6">
                        <c:v>59</c:v>
                      </c:pt>
                      <c:pt idx="7">
                        <c:v>59</c:v>
                      </c:pt>
                      <c:pt idx="8">
                        <c:v>47</c:v>
                      </c:pt>
                      <c:pt idx="9">
                        <c:v>47</c:v>
                      </c:pt>
                      <c:pt idx="10">
                        <c:v>68</c:v>
                      </c:pt>
                      <c:pt idx="11">
                        <c:v>68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8082-4FAC-B05F-A499FE92FD39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Charts'!$R$1</c15:sqref>
                        </c15:formulaRef>
                      </c:ext>
                    </c:extLst>
                    <c:strCache>
                      <c:ptCount val="1"/>
                      <c:pt idx="0">
                        <c:v>Percent of Enrolled Students Taking Diagnostic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8082-4FAC-B05F-A499FE92FD39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8082-4FAC-B05F-A499FE92FD39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8082-4FAC-B05F-A499FE92FD39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8082-4FAC-B05F-A499FE92FD39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8082-4FAC-B05F-A499FE92FD39}"/>
                    </c:ext>
                  </c:extLst>
                </c:dPt>
                <c:dPt>
                  <c:idx val="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8082-4FAC-B05F-A499FE92FD39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8082-4FAC-B05F-A499FE92FD39}"/>
                    </c:ext>
                  </c:extLst>
                </c:dPt>
                <c:dPt>
                  <c:idx val="7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8082-4FAC-B05F-A499FE92FD39}"/>
                    </c:ext>
                  </c:extLst>
                </c:dPt>
                <c:dPt>
                  <c:idx val="8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8082-4FAC-B05F-A499FE92FD39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8082-4FAC-B05F-A499FE92FD39}"/>
                    </c:ext>
                  </c:extLst>
                </c:dPt>
                <c:dPt>
                  <c:idx val="1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8082-4FAC-B05F-A499FE92FD39}"/>
                    </c:ext>
                  </c:extLst>
                </c:dPt>
                <c:dPt>
                  <c:idx val="11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8082-4FAC-B05F-A499FE92FD39}"/>
                    </c:ext>
                  </c:extLst>
                </c:dPt>
                <c:dPt>
                  <c:idx val="1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8082-4FAC-B05F-A499FE92FD39}"/>
                    </c:ext>
                  </c:extLst>
                </c:dPt>
                <c:dPt>
                  <c:idx val="13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8082-4FAC-B05F-A499FE92FD39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8082-4FAC-B05F-A499FE92FD39}"/>
                    </c:ext>
                  </c:extLst>
                </c:dPt>
                <c:dPt>
                  <c:idx val="1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8082-4FAC-B05F-A499FE92FD39}"/>
                    </c:ext>
                  </c:extLst>
                </c:dPt>
                <c:dPt>
                  <c:idx val="16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8082-4FAC-B05F-A499FE92FD39}"/>
                    </c:ext>
                  </c:extLst>
                </c:dPt>
                <c:dPt>
                  <c:idx val="17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8082-4FAC-B05F-A499FE92FD39}"/>
                    </c:ext>
                  </c:extLst>
                </c:dPt>
                <c:dPt>
                  <c:idx val="18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8082-4FAC-B05F-A499FE92FD39}"/>
                    </c:ext>
                  </c:extLst>
                </c:dPt>
                <c:dPt>
                  <c:idx val="19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8082-4FAC-B05F-A499FE92FD39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Charts'!$D$56:$E$67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Charts'!$R$56:$R$67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0</c:v>
                      </c:pt>
                      <c:pt idx="1">
                        <c:v>93.939393939393938</c:v>
                      </c:pt>
                      <c:pt idx="2">
                        <c:v>89.85507246376811</c:v>
                      </c:pt>
                      <c:pt idx="3">
                        <c:v>89.85507246376811</c:v>
                      </c:pt>
                      <c:pt idx="4">
                        <c:v>90.140845070422543</c:v>
                      </c:pt>
                      <c:pt idx="5">
                        <c:v>88.732394366197184</c:v>
                      </c:pt>
                      <c:pt idx="6">
                        <c:v>94.915254237288138</c:v>
                      </c:pt>
                      <c:pt idx="7">
                        <c:v>96.610169491525426</c:v>
                      </c:pt>
                      <c:pt idx="8">
                        <c:v>100</c:v>
                      </c:pt>
                      <c:pt idx="9">
                        <c:v>95.744680851063833</c:v>
                      </c:pt>
                      <c:pt idx="10">
                        <c:v>94.117647058823522</c:v>
                      </c:pt>
                      <c:pt idx="11">
                        <c:v>97.058823529411768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8082-4FAC-B05F-A499FE92FD39}"/>
                  </c:ext>
                </c:extLst>
              </c15:ser>
            </c15:filteredBarSeries>
          </c:ext>
        </c:extLst>
      </c:barChart>
      <c:catAx>
        <c:axId val="8201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154800"/>
        <c:crosses val="autoZero"/>
        <c:auto val="1"/>
        <c:lblAlgn val="ctr"/>
        <c:lblOffset val="100"/>
        <c:noMultiLvlLbl val="0"/>
      </c:catAx>
      <c:valAx>
        <c:axId val="820154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82016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150641908725332E-2"/>
          <c:y val="0.95640231763482408"/>
          <c:w val="0.93009904608137772"/>
          <c:h val="3.4541078591591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latin typeface="Myriad Pro" panose="020B0503030403020204" pitchFamily="34" charset="0"/>
              </a:rPr>
              <a:t>Percent of Enrolled Students Taking Diagnostic in Math 2020-21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8979294254884845E-3"/>
          <c:y val="0.10117688086192023"/>
          <c:w val="0.96577929060950718"/>
          <c:h val="0.7642202766612215"/>
        </c:manualLayout>
      </c:layout>
      <c:barChart>
        <c:barDir val="col"/>
        <c:grouping val="clustered"/>
        <c:varyColors val="0"/>
        <c:ser>
          <c:idx val="12"/>
          <c:order val="12"/>
          <c:tx>
            <c:strRef>
              <c:f>'School Charts'!$R$1</c:f>
              <c:strCache>
                <c:ptCount val="1"/>
                <c:pt idx="0">
                  <c:v>Percent of Enrolled Students Taking Diagnostic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04-4426-88B4-0F1053A0B4BA}"/>
              </c:ext>
            </c:extLst>
          </c:dPt>
          <c:dPt>
            <c:idx val="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04-4426-88B4-0F1053A0B4BA}"/>
              </c:ext>
            </c:extLst>
          </c:dPt>
          <c:dPt>
            <c:idx val="2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704-4426-88B4-0F1053A0B4BA}"/>
              </c:ext>
            </c:extLst>
          </c:dPt>
          <c:dPt>
            <c:idx val="3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704-4426-88B4-0F1053A0B4BA}"/>
              </c:ext>
            </c:extLst>
          </c:dPt>
          <c:dPt>
            <c:idx val="4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704-4426-88B4-0F1053A0B4BA}"/>
              </c:ext>
            </c:extLst>
          </c:dPt>
          <c:dPt>
            <c:idx val="5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704-4426-88B4-0F1053A0B4BA}"/>
              </c:ext>
            </c:extLst>
          </c:dPt>
          <c:dPt>
            <c:idx val="6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704-4426-88B4-0F1053A0B4BA}"/>
              </c:ext>
            </c:extLst>
          </c:dPt>
          <c:dPt>
            <c:idx val="7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704-4426-88B4-0F1053A0B4BA}"/>
              </c:ext>
            </c:extLst>
          </c:dPt>
          <c:dPt>
            <c:idx val="8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704-4426-88B4-0F1053A0B4BA}"/>
              </c:ext>
            </c:extLst>
          </c:dPt>
          <c:dPt>
            <c:idx val="9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704-4426-88B4-0F1053A0B4BA}"/>
              </c:ext>
            </c:extLst>
          </c:dPt>
          <c:dPt>
            <c:idx val="10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704-4426-88B4-0F1053A0B4BA}"/>
              </c:ext>
            </c:extLst>
          </c:dPt>
          <c:dPt>
            <c:idx val="1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704-4426-88B4-0F1053A0B4BA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704-4426-88B4-0F1053A0B4BA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0704-4426-88B4-0F1053A0B4BA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0704-4426-88B4-0F1053A0B4BA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0704-4426-88B4-0F1053A0B4BA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0704-4426-88B4-0F1053A0B4BA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0704-4426-88B4-0F1053A0B4BA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0704-4426-88B4-0F1053A0B4BA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0704-4426-88B4-0F1053A0B4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Charts'!$D$68:$E$79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Charts'!$R$68:$R$79</c:f>
              <c:numCache>
                <c:formatCode>0.0</c:formatCode>
                <c:ptCount val="12"/>
                <c:pt idx="0">
                  <c:v>33.720930232558139</c:v>
                </c:pt>
                <c:pt idx="1">
                  <c:v>74.418604651162795</c:v>
                </c:pt>
                <c:pt idx="2">
                  <c:v>92.857142857142861</c:v>
                </c:pt>
                <c:pt idx="3">
                  <c:v>87.142857142857139</c:v>
                </c:pt>
                <c:pt idx="4">
                  <c:v>92.553191489361694</c:v>
                </c:pt>
                <c:pt idx="5">
                  <c:v>96.808510638297875</c:v>
                </c:pt>
                <c:pt idx="6">
                  <c:v>95.652173913043484</c:v>
                </c:pt>
                <c:pt idx="7">
                  <c:v>97.826086956521735</c:v>
                </c:pt>
                <c:pt idx="8">
                  <c:v>96.202531645569621</c:v>
                </c:pt>
                <c:pt idx="9">
                  <c:v>94.936708860759495</c:v>
                </c:pt>
                <c:pt idx="10">
                  <c:v>95.180722891566262</c:v>
                </c:pt>
                <c:pt idx="11">
                  <c:v>92.771084337349393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0704-4426-88B4-0F1053A0B4B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"/>
        <c:axId val="820163984"/>
        <c:axId val="82015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'School Charts'!$F$1</c15:sqref>
                        </c15:formulaRef>
                      </c:ext>
                    </c:extLst>
                    <c:strCache>
                      <c:ptCount val="1"/>
                      <c:pt idx="0">
                        <c:v># Mid or Above Grade Level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'School Charts'!$D$68:$E$79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'School Charts'!$F$68:$F$79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13</c:v>
                      </c:pt>
                      <c:pt idx="1">
                        <c:v>46</c:v>
                      </c:pt>
                      <c:pt idx="2">
                        <c:v>22</c:v>
                      </c:pt>
                      <c:pt idx="3">
                        <c:v>30</c:v>
                      </c:pt>
                      <c:pt idx="4">
                        <c:v>16</c:v>
                      </c:pt>
                      <c:pt idx="5">
                        <c:v>21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4</c:v>
                      </c:pt>
                      <c:pt idx="9">
                        <c:v>9</c:v>
                      </c:pt>
                      <c:pt idx="10">
                        <c:v>7</c:v>
                      </c:pt>
                      <c:pt idx="11">
                        <c:v>13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9-0704-4426-88B4-0F1053A0B4B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Charts'!$G$1</c15:sqref>
                        </c15:formulaRef>
                      </c:ext>
                    </c:extLst>
                    <c:strCache>
                      <c:ptCount val="1"/>
                      <c:pt idx="0">
                        <c:v>% Mid or Above Grade Level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Charts'!$D$68:$E$79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Charts'!$G$68:$G$79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0.45</c:v>
                      </c:pt>
                      <c:pt idx="1">
                        <c:v>0.72</c:v>
                      </c:pt>
                      <c:pt idx="2">
                        <c:v>0.34</c:v>
                      </c:pt>
                      <c:pt idx="3">
                        <c:v>0.49</c:v>
                      </c:pt>
                      <c:pt idx="4">
                        <c:v>0.18</c:v>
                      </c:pt>
                      <c:pt idx="5">
                        <c:v>0.23</c:v>
                      </c:pt>
                      <c:pt idx="6">
                        <c:v>0.08</c:v>
                      </c:pt>
                      <c:pt idx="7">
                        <c:v>0.09</c:v>
                      </c:pt>
                      <c:pt idx="8">
                        <c:v>0.05</c:v>
                      </c:pt>
                      <c:pt idx="9">
                        <c:v>0.12</c:v>
                      </c:pt>
                      <c:pt idx="10">
                        <c:v>0.09</c:v>
                      </c:pt>
                      <c:pt idx="11">
                        <c:v>0.17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0704-4426-88B4-0F1053A0B4B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Charts'!$H$1</c15:sqref>
                        </c15:formulaRef>
                      </c:ext>
                    </c:extLst>
                    <c:strCache>
                      <c:ptCount val="1"/>
                      <c:pt idx="0">
                        <c:v># Early On Grade Level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Charts'!$D$68:$E$79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Charts'!$H$68:$H$79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5</c:v>
                      </c:pt>
                      <c:pt idx="1">
                        <c:v>9</c:v>
                      </c:pt>
                      <c:pt idx="2">
                        <c:v>5</c:v>
                      </c:pt>
                      <c:pt idx="3">
                        <c:v>7</c:v>
                      </c:pt>
                      <c:pt idx="4">
                        <c:v>9</c:v>
                      </c:pt>
                      <c:pt idx="5">
                        <c:v>15</c:v>
                      </c:pt>
                      <c:pt idx="6">
                        <c:v>13</c:v>
                      </c:pt>
                      <c:pt idx="7">
                        <c:v>24</c:v>
                      </c:pt>
                      <c:pt idx="8">
                        <c:v>9</c:v>
                      </c:pt>
                      <c:pt idx="9">
                        <c:v>16</c:v>
                      </c:pt>
                      <c:pt idx="10">
                        <c:v>17</c:v>
                      </c:pt>
                      <c:pt idx="11">
                        <c:v>17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0704-4426-88B4-0F1053A0B4BA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Charts'!$I$1</c15:sqref>
                        </c15:formulaRef>
                      </c:ext>
                    </c:extLst>
                    <c:strCache>
                      <c:ptCount val="1"/>
                      <c:pt idx="0">
                        <c:v>% Early On Grade Level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Charts'!$D$68:$E$79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Charts'!$I$68:$I$79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0.17</c:v>
                      </c:pt>
                      <c:pt idx="1">
                        <c:v>0.14000000000000001</c:v>
                      </c:pt>
                      <c:pt idx="2">
                        <c:v>0.08</c:v>
                      </c:pt>
                      <c:pt idx="3">
                        <c:v>0.11</c:v>
                      </c:pt>
                      <c:pt idx="4">
                        <c:v>0.1</c:v>
                      </c:pt>
                      <c:pt idx="5">
                        <c:v>0.16</c:v>
                      </c:pt>
                      <c:pt idx="6">
                        <c:v>0.15</c:v>
                      </c:pt>
                      <c:pt idx="7">
                        <c:v>0.27</c:v>
                      </c:pt>
                      <c:pt idx="8">
                        <c:v>0.12</c:v>
                      </c:pt>
                      <c:pt idx="9">
                        <c:v>0.21</c:v>
                      </c:pt>
                      <c:pt idx="10">
                        <c:v>0.22</c:v>
                      </c:pt>
                      <c:pt idx="11">
                        <c:v>0.22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0704-4426-88B4-0F1053A0B4BA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Charts'!$J$1</c15:sqref>
                        </c15:formulaRef>
                      </c:ext>
                    </c:extLst>
                    <c:strCache>
                      <c:ptCount val="1"/>
                      <c:pt idx="0">
                        <c:v># One Grade Level Below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Charts'!$D$68:$E$79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Charts'!$J$68:$J$79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11</c:v>
                      </c:pt>
                      <c:pt idx="1">
                        <c:v>9</c:v>
                      </c:pt>
                      <c:pt idx="2">
                        <c:v>36</c:v>
                      </c:pt>
                      <c:pt idx="3">
                        <c:v>23</c:v>
                      </c:pt>
                      <c:pt idx="4">
                        <c:v>48</c:v>
                      </c:pt>
                      <c:pt idx="5">
                        <c:v>51</c:v>
                      </c:pt>
                      <c:pt idx="6">
                        <c:v>47</c:v>
                      </c:pt>
                      <c:pt idx="7">
                        <c:v>44</c:v>
                      </c:pt>
                      <c:pt idx="8">
                        <c:v>40</c:v>
                      </c:pt>
                      <c:pt idx="9">
                        <c:v>30</c:v>
                      </c:pt>
                      <c:pt idx="10">
                        <c:v>39</c:v>
                      </c:pt>
                      <c:pt idx="11">
                        <c:v>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0704-4426-88B4-0F1053A0B4BA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Charts'!$K$1</c15:sqref>
                        </c15:formulaRef>
                      </c:ext>
                    </c:extLst>
                    <c:strCache>
                      <c:ptCount val="1"/>
                      <c:pt idx="0">
                        <c:v>% One Grade Level Below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Charts'!$D$68:$E$79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Charts'!$K$68:$K$79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0.38</c:v>
                      </c:pt>
                      <c:pt idx="1">
                        <c:v>0.14000000000000001</c:v>
                      </c:pt>
                      <c:pt idx="2">
                        <c:v>0.55000000000000004</c:v>
                      </c:pt>
                      <c:pt idx="3">
                        <c:v>0.38</c:v>
                      </c:pt>
                      <c:pt idx="4">
                        <c:v>0.55000000000000004</c:v>
                      </c:pt>
                      <c:pt idx="5">
                        <c:v>0.56000000000000005</c:v>
                      </c:pt>
                      <c:pt idx="6">
                        <c:v>0.53</c:v>
                      </c:pt>
                      <c:pt idx="7">
                        <c:v>0.49</c:v>
                      </c:pt>
                      <c:pt idx="8">
                        <c:v>0.53</c:v>
                      </c:pt>
                      <c:pt idx="9">
                        <c:v>0.4</c:v>
                      </c:pt>
                      <c:pt idx="10">
                        <c:v>0.49</c:v>
                      </c:pt>
                      <c:pt idx="11">
                        <c:v>0.39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0704-4426-88B4-0F1053A0B4BA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Charts'!$L$1</c15:sqref>
                        </c15:formulaRef>
                      </c:ext>
                    </c:extLst>
                    <c:strCache>
                      <c:ptCount val="1"/>
                      <c:pt idx="0">
                        <c:v># Two Grade Levels Below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Charts'!$D$68:$E$79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Charts'!$L$68:$L$79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2</c:v>
                      </c:pt>
                      <c:pt idx="3">
                        <c:v>1</c:v>
                      </c:pt>
                      <c:pt idx="4">
                        <c:v>14</c:v>
                      </c:pt>
                      <c:pt idx="5">
                        <c:v>4</c:v>
                      </c:pt>
                      <c:pt idx="6">
                        <c:v>18</c:v>
                      </c:pt>
                      <c:pt idx="7">
                        <c:v>10</c:v>
                      </c:pt>
                      <c:pt idx="8">
                        <c:v>12</c:v>
                      </c:pt>
                      <c:pt idx="9">
                        <c:v>15</c:v>
                      </c:pt>
                      <c:pt idx="10">
                        <c:v>8</c:v>
                      </c:pt>
                      <c:pt idx="11">
                        <c:v>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0704-4426-88B4-0F1053A0B4BA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Charts'!$M$1</c15:sqref>
                        </c15:formulaRef>
                      </c:ext>
                    </c:extLst>
                    <c:strCache>
                      <c:ptCount val="1"/>
                      <c:pt idx="0">
                        <c:v>% Two Grade Levels Below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Charts'!$D$68:$E$79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Charts'!$M$68:$M$79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0.03</c:v>
                      </c:pt>
                      <c:pt idx="3">
                        <c:v>0.02</c:v>
                      </c:pt>
                      <c:pt idx="4">
                        <c:v>0.16</c:v>
                      </c:pt>
                      <c:pt idx="5">
                        <c:v>0.04</c:v>
                      </c:pt>
                      <c:pt idx="6">
                        <c:v>0.2</c:v>
                      </c:pt>
                      <c:pt idx="7">
                        <c:v>0.11</c:v>
                      </c:pt>
                      <c:pt idx="8">
                        <c:v>0.16</c:v>
                      </c:pt>
                      <c:pt idx="9">
                        <c:v>0.2</c:v>
                      </c:pt>
                      <c:pt idx="10">
                        <c:v>0.1</c:v>
                      </c:pt>
                      <c:pt idx="11">
                        <c:v>0.1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0704-4426-88B4-0F1053A0B4BA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Charts'!$N$1</c15:sqref>
                        </c15:formulaRef>
                      </c:ext>
                    </c:extLst>
                    <c:strCache>
                      <c:ptCount val="1"/>
                      <c:pt idx="0">
                        <c:v># Three or More Grade Levels Below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Charts'!$D$68:$E$79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Charts'!$N$68:$N$79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3</c:v>
                      </c:pt>
                      <c:pt idx="7">
                        <c:v>4</c:v>
                      </c:pt>
                      <c:pt idx="8">
                        <c:v>11</c:v>
                      </c:pt>
                      <c:pt idx="9">
                        <c:v>5</c:v>
                      </c:pt>
                      <c:pt idx="10">
                        <c:v>8</c:v>
                      </c:pt>
                      <c:pt idx="11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0704-4426-88B4-0F1053A0B4BA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Charts'!$O$1</c15:sqref>
                        </c15:formulaRef>
                      </c:ext>
                    </c:extLst>
                    <c:strCache>
                      <c:ptCount val="1"/>
                      <c:pt idx="0">
                        <c:v>% Three or More Grade Levels Below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Charts'!$D$68:$E$79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Charts'!$O$68:$O$79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0.03</c:v>
                      </c:pt>
                      <c:pt idx="7">
                        <c:v>0.04</c:v>
                      </c:pt>
                      <c:pt idx="8">
                        <c:v>0.14000000000000001</c:v>
                      </c:pt>
                      <c:pt idx="9">
                        <c:v>7.0000000000000007E-2</c:v>
                      </c:pt>
                      <c:pt idx="10">
                        <c:v>0.1</c:v>
                      </c:pt>
                      <c:pt idx="11">
                        <c:v>0.12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0704-4426-88B4-0F1053A0B4BA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Charts'!$P$1</c15:sqref>
                        </c15:formulaRef>
                      </c:ext>
                    </c:extLst>
                    <c:strCache>
                      <c:ptCount val="1"/>
                      <c:pt idx="0">
                        <c:v>s Assessed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Charts'!$D$68:$E$79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Charts'!$P$68:$P$79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29</c:v>
                      </c:pt>
                      <c:pt idx="1">
                        <c:v>64</c:v>
                      </c:pt>
                      <c:pt idx="2">
                        <c:v>65</c:v>
                      </c:pt>
                      <c:pt idx="3">
                        <c:v>61</c:v>
                      </c:pt>
                      <c:pt idx="4">
                        <c:v>87</c:v>
                      </c:pt>
                      <c:pt idx="5">
                        <c:v>91</c:v>
                      </c:pt>
                      <c:pt idx="6">
                        <c:v>88</c:v>
                      </c:pt>
                      <c:pt idx="7">
                        <c:v>90</c:v>
                      </c:pt>
                      <c:pt idx="8">
                        <c:v>76</c:v>
                      </c:pt>
                      <c:pt idx="9">
                        <c:v>75</c:v>
                      </c:pt>
                      <c:pt idx="10">
                        <c:v>79</c:v>
                      </c:pt>
                      <c:pt idx="11">
                        <c:v>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0704-4426-88B4-0F1053A0B4BA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Charts'!$D$68:$E$79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Charts'!$Q$68:$Q$79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86</c:v>
                      </c:pt>
                      <c:pt idx="1">
                        <c:v>86</c:v>
                      </c:pt>
                      <c:pt idx="2">
                        <c:v>70</c:v>
                      </c:pt>
                      <c:pt idx="3">
                        <c:v>70</c:v>
                      </c:pt>
                      <c:pt idx="4">
                        <c:v>94</c:v>
                      </c:pt>
                      <c:pt idx="5">
                        <c:v>94</c:v>
                      </c:pt>
                      <c:pt idx="6">
                        <c:v>92</c:v>
                      </c:pt>
                      <c:pt idx="7">
                        <c:v>92</c:v>
                      </c:pt>
                      <c:pt idx="8">
                        <c:v>79</c:v>
                      </c:pt>
                      <c:pt idx="9">
                        <c:v>79</c:v>
                      </c:pt>
                      <c:pt idx="10">
                        <c:v>83</c:v>
                      </c:pt>
                      <c:pt idx="11">
                        <c:v>83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0704-4426-88B4-0F1053A0B4BA}"/>
                  </c:ext>
                </c:extLst>
              </c15:ser>
            </c15:filteredBarSeries>
          </c:ext>
        </c:extLst>
      </c:barChart>
      <c:catAx>
        <c:axId val="8201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154800"/>
        <c:crosses val="autoZero"/>
        <c:auto val="1"/>
        <c:lblAlgn val="ctr"/>
        <c:lblOffset val="100"/>
        <c:noMultiLvlLbl val="0"/>
      </c:catAx>
      <c:valAx>
        <c:axId val="820154800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82016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Myriad Pro" panose="020B0503030403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latin typeface="Myriad Pro" panose="020B0503030403020204" pitchFamily="34" charset="0"/>
              </a:rPr>
              <a:t>Percent of Students by Performance Level of Assessed Math 2020-21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Myriad Pro" panose="020B0503030403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6702181488071163E-2"/>
          <c:y val="0.10028548506908336"/>
          <c:w val="0.95897495658299048"/>
          <c:h val="0.76511163274402016"/>
        </c:manualLayout>
      </c:layout>
      <c:barChart>
        <c:barDir val="col"/>
        <c:grouping val="percentStacked"/>
        <c:varyColors val="0"/>
        <c:ser>
          <c:idx val="1"/>
          <c:order val="1"/>
          <c:tx>
            <c:strRef>
              <c:f>'School Charts'!$G$1</c:f>
              <c:strCache>
                <c:ptCount val="1"/>
                <c:pt idx="0">
                  <c:v>% Mid or Above Grade Level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Charts'!$D$68:$E$79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Charts'!$G$68:$G$79</c:f>
              <c:numCache>
                <c:formatCode>0%</c:formatCode>
                <c:ptCount val="12"/>
                <c:pt idx="0">
                  <c:v>0.45</c:v>
                </c:pt>
                <c:pt idx="1">
                  <c:v>0.72</c:v>
                </c:pt>
                <c:pt idx="2">
                  <c:v>0.34</c:v>
                </c:pt>
                <c:pt idx="3">
                  <c:v>0.49</c:v>
                </c:pt>
                <c:pt idx="4">
                  <c:v>0.18</c:v>
                </c:pt>
                <c:pt idx="5">
                  <c:v>0.23</c:v>
                </c:pt>
                <c:pt idx="6">
                  <c:v>0.08</c:v>
                </c:pt>
                <c:pt idx="7">
                  <c:v>0.09</c:v>
                </c:pt>
                <c:pt idx="8">
                  <c:v>0.05</c:v>
                </c:pt>
                <c:pt idx="9">
                  <c:v>0.12</c:v>
                </c:pt>
                <c:pt idx="10">
                  <c:v>0.09</c:v>
                </c:pt>
                <c:pt idx="1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A9-4EB7-82D5-E405E754D79E}"/>
            </c:ext>
          </c:extLst>
        </c:ser>
        <c:ser>
          <c:idx val="3"/>
          <c:order val="3"/>
          <c:tx>
            <c:strRef>
              <c:f>'School Charts'!$I$1</c:f>
              <c:strCache>
                <c:ptCount val="1"/>
                <c:pt idx="0">
                  <c:v>% Early On Grade Level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Charts'!$D$68:$E$79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Charts'!$I$68:$I$79</c:f>
              <c:numCache>
                <c:formatCode>0%</c:formatCode>
                <c:ptCount val="12"/>
                <c:pt idx="0">
                  <c:v>0.17</c:v>
                </c:pt>
                <c:pt idx="1">
                  <c:v>0.14000000000000001</c:v>
                </c:pt>
                <c:pt idx="2">
                  <c:v>0.08</c:v>
                </c:pt>
                <c:pt idx="3">
                  <c:v>0.11</c:v>
                </c:pt>
                <c:pt idx="4">
                  <c:v>0.1</c:v>
                </c:pt>
                <c:pt idx="5">
                  <c:v>0.16</c:v>
                </c:pt>
                <c:pt idx="6">
                  <c:v>0.15</c:v>
                </c:pt>
                <c:pt idx="7">
                  <c:v>0.27</c:v>
                </c:pt>
                <c:pt idx="8">
                  <c:v>0.12</c:v>
                </c:pt>
                <c:pt idx="9">
                  <c:v>0.21</c:v>
                </c:pt>
                <c:pt idx="10">
                  <c:v>0.22</c:v>
                </c:pt>
                <c:pt idx="1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A9-4EB7-82D5-E405E754D79E}"/>
            </c:ext>
          </c:extLst>
        </c:ser>
        <c:ser>
          <c:idx val="5"/>
          <c:order val="5"/>
          <c:tx>
            <c:strRef>
              <c:f>'School Charts'!$K$1</c:f>
              <c:strCache>
                <c:ptCount val="1"/>
                <c:pt idx="0">
                  <c:v>% One Grade Level Below</c:v>
                </c:pt>
              </c:strCache>
            </c:strRef>
          </c:tx>
          <c:spPr>
            <a:solidFill>
              <a:srgbClr val="FFC000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Charts'!$D$68:$E$79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Charts'!$K$68:$K$79</c:f>
              <c:numCache>
                <c:formatCode>0%</c:formatCode>
                <c:ptCount val="12"/>
                <c:pt idx="0">
                  <c:v>0.38</c:v>
                </c:pt>
                <c:pt idx="1">
                  <c:v>0.14000000000000001</c:v>
                </c:pt>
                <c:pt idx="2">
                  <c:v>0.55000000000000004</c:v>
                </c:pt>
                <c:pt idx="3">
                  <c:v>0.38</c:v>
                </c:pt>
                <c:pt idx="4">
                  <c:v>0.55000000000000004</c:v>
                </c:pt>
                <c:pt idx="5">
                  <c:v>0.56000000000000005</c:v>
                </c:pt>
                <c:pt idx="6">
                  <c:v>0.53</c:v>
                </c:pt>
                <c:pt idx="7">
                  <c:v>0.49</c:v>
                </c:pt>
                <c:pt idx="8">
                  <c:v>0.53</c:v>
                </c:pt>
                <c:pt idx="9">
                  <c:v>0.4</c:v>
                </c:pt>
                <c:pt idx="10">
                  <c:v>0.49</c:v>
                </c:pt>
                <c:pt idx="11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A9-4EB7-82D5-E405E754D79E}"/>
            </c:ext>
          </c:extLst>
        </c:ser>
        <c:ser>
          <c:idx val="7"/>
          <c:order val="7"/>
          <c:tx>
            <c:strRef>
              <c:f>'School Charts'!$M$1</c:f>
              <c:strCache>
                <c:ptCount val="1"/>
                <c:pt idx="0">
                  <c:v>% Two Grade Levels Below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D1FB-476E-9290-4C23F30167B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D1FB-476E-9290-4C23F30167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Charts'!$D$68:$E$79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Charts'!$M$68:$M$79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0.03</c:v>
                </c:pt>
                <c:pt idx="3">
                  <c:v>0.02</c:v>
                </c:pt>
                <c:pt idx="4">
                  <c:v>0.16</c:v>
                </c:pt>
                <c:pt idx="5">
                  <c:v>0.04</c:v>
                </c:pt>
                <c:pt idx="6">
                  <c:v>0.2</c:v>
                </c:pt>
                <c:pt idx="7">
                  <c:v>0.11</c:v>
                </c:pt>
                <c:pt idx="8">
                  <c:v>0.16</c:v>
                </c:pt>
                <c:pt idx="9">
                  <c:v>0.2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A9-4EB7-82D5-E405E754D79E}"/>
            </c:ext>
          </c:extLst>
        </c:ser>
        <c:ser>
          <c:idx val="9"/>
          <c:order val="9"/>
          <c:tx>
            <c:strRef>
              <c:f>'School Charts'!$O$1</c:f>
              <c:strCache>
                <c:ptCount val="1"/>
                <c:pt idx="0">
                  <c:v>% Three or More Grade Levels Below</c:v>
                </c:pt>
              </c:strCache>
            </c:strRef>
          </c:tx>
          <c:spPr>
            <a:solidFill>
              <a:srgbClr val="FF616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D1FB-476E-9290-4C23F30167B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D1FB-476E-9290-4C23F30167B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D1FB-476E-9290-4C23F30167B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D1FB-476E-9290-4C23F30167B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D1FB-476E-9290-4C23F30167B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D1FB-476E-9290-4C23F30167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Charts'!$D$68:$E$79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Charts'!$O$68:$O$79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0.03</c:v>
                </c:pt>
                <c:pt idx="7">
                  <c:v>0.04</c:v>
                </c:pt>
                <c:pt idx="8">
                  <c:v>0.14000000000000001</c:v>
                </c:pt>
                <c:pt idx="9">
                  <c:v>7.0000000000000007E-2</c:v>
                </c:pt>
                <c:pt idx="10">
                  <c:v>0.1</c:v>
                </c:pt>
                <c:pt idx="1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A9-4EB7-82D5-E405E754D79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820163984"/>
        <c:axId val="82015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'School Charts'!$F$1</c15:sqref>
                        </c15:formulaRef>
                      </c:ext>
                    </c:extLst>
                    <c:strCache>
                      <c:ptCount val="1"/>
                      <c:pt idx="0">
                        <c:v># Mid or Above Grade Level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'School Charts'!$D$68:$E$79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'School Charts'!$F$68:$F$79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13</c:v>
                      </c:pt>
                      <c:pt idx="1">
                        <c:v>46</c:v>
                      </c:pt>
                      <c:pt idx="2">
                        <c:v>22</c:v>
                      </c:pt>
                      <c:pt idx="3">
                        <c:v>30</c:v>
                      </c:pt>
                      <c:pt idx="4">
                        <c:v>16</c:v>
                      </c:pt>
                      <c:pt idx="5">
                        <c:v>21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4</c:v>
                      </c:pt>
                      <c:pt idx="9">
                        <c:v>9</c:v>
                      </c:pt>
                      <c:pt idx="10">
                        <c:v>7</c:v>
                      </c:pt>
                      <c:pt idx="11">
                        <c:v>13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D7A9-4EB7-82D5-E405E754D79E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Charts'!$H$1</c15:sqref>
                        </c15:formulaRef>
                      </c:ext>
                    </c:extLst>
                    <c:strCache>
                      <c:ptCount val="1"/>
                      <c:pt idx="0">
                        <c:v># Early On Grade Level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Charts'!$D$68:$E$79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Charts'!$H$68:$H$79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5</c:v>
                      </c:pt>
                      <c:pt idx="1">
                        <c:v>9</c:v>
                      </c:pt>
                      <c:pt idx="2">
                        <c:v>5</c:v>
                      </c:pt>
                      <c:pt idx="3">
                        <c:v>7</c:v>
                      </c:pt>
                      <c:pt idx="4">
                        <c:v>9</c:v>
                      </c:pt>
                      <c:pt idx="5">
                        <c:v>15</c:v>
                      </c:pt>
                      <c:pt idx="6">
                        <c:v>13</c:v>
                      </c:pt>
                      <c:pt idx="7">
                        <c:v>24</c:v>
                      </c:pt>
                      <c:pt idx="8">
                        <c:v>9</c:v>
                      </c:pt>
                      <c:pt idx="9">
                        <c:v>16</c:v>
                      </c:pt>
                      <c:pt idx="10">
                        <c:v>17</c:v>
                      </c:pt>
                      <c:pt idx="11">
                        <c:v>17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7A9-4EB7-82D5-E405E754D79E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Charts'!$J$1</c15:sqref>
                        </c15:formulaRef>
                      </c:ext>
                    </c:extLst>
                    <c:strCache>
                      <c:ptCount val="1"/>
                      <c:pt idx="0">
                        <c:v># One Grade Level Below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Charts'!$D$68:$E$79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Charts'!$J$68:$J$79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11</c:v>
                      </c:pt>
                      <c:pt idx="1">
                        <c:v>9</c:v>
                      </c:pt>
                      <c:pt idx="2">
                        <c:v>36</c:v>
                      </c:pt>
                      <c:pt idx="3">
                        <c:v>23</c:v>
                      </c:pt>
                      <c:pt idx="4">
                        <c:v>48</c:v>
                      </c:pt>
                      <c:pt idx="5">
                        <c:v>51</c:v>
                      </c:pt>
                      <c:pt idx="6">
                        <c:v>47</c:v>
                      </c:pt>
                      <c:pt idx="7">
                        <c:v>44</c:v>
                      </c:pt>
                      <c:pt idx="8">
                        <c:v>40</c:v>
                      </c:pt>
                      <c:pt idx="9">
                        <c:v>30</c:v>
                      </c:pt>
                      <c:pt idx="10">
                        <c:v>39</c:v>
                      </c:pt>
                      <c:pt idx="11">
                        <c:v>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7A9-4EB7-82D5-E405E754D79E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Charts'!$L$1</c15:sqref>
                        </c15:formulaRef>
                      </c:ext>
                    </c:extLst>
                    <c:strCache>
                      <c:ptCount val="1"/>
                      <c:pt idx="0">
                        <c:v># Two Grade Levels Below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Charts'!$D$68:$E$79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Charts'!$L$68:$L$79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2</c:v>
                      </c:pt>
                      <c:pt idx="3">
                        <c:v>1</c:v>
                      </c:pt>
                      <c:pt idx="4">
                        <c:v>14</c:v>
                      </c:pt>
                      <c:pt idx="5">
                        <c:v>4</c:v>
                      </c:pt>
                      <c:pt idx="6">
                        <c:v>18</c:v>
                      </c:pt>
                      <c:pt idx="7">
                        <c:v>10</c:v>
                      </c:pt>
                      <c:pt idx="8">
                        <c:v>12</c:v>
                      </c:pt>
                      <c:pt idx="9">
                        <c:v>15</c:v>
                      </c:pt>
                      <c:pt idx="10">
                        <c:v>8</c:v>
                      </c:pt>
                      <c:pt idx="11">
                        <c:v>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7A9-4EB7-82D5-E405E754D79E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Charts'!$N$1</c15:sqref>
                        </c15:formulaRef>
                      </c:ext>
                    </c:extLst>
                    <c:strCache>
                      <c:ptCount val="1"/>
                      <c:pt idx="0">
                        <c:v># Three or More Grade Levels Below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Charts'!$D$68:$E$79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Charts'!$N$68:$N$79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3</c:v>
                      </c:pt>
                      <c:pt idx="7">
                        <c:v>4</c:v>
                      </c:pt>
                      <c:pt idx="8">
                        <c:v>11</c:v>
                      </c:pt>
                      <c:pt idx="9">
                        <c:v>5</c:v>
                      </c:pt>
                      <c:pt idx="10">
                        <c:v>8</c:v>
                      </c:pt>
                      <c:pt idx="11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D7A9-4EB7-82D5-E405E754D79E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Charts'!$P$1</c15:sqref>
                        </c15:formulaRef>
                      </c:ext>
                    </c:extLst>
                    <c:strCache>
                      <c:ptCount val="1"/>
                      <c:pt idx="0">
                        <c:v>s Assessed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Charts'!$D$68:$E$79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Charts'!$P$68:$P$79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29</c:v>
                      </c:pt>
                      <c:pt idx="1">
                        <c:v>64</c:v>
                      </c:pt>
                      <c:pt idx="2">
                        <c:v>65</c:v>
                      </c:pt>
                      <c:pt idx="3">
                        <c:v>61</c:v>
                      </c:pt>
                      <c:pt idx="4">
                        <c:v>87</c:v>
                      </c:pt>
                      <c:pt idx="5">
                        <c:v>91</c:v>
                      </c:pt>
                      <c:pt idx="6">
                        <c:v>88</c:v>
                      </c:pt>
                      <c:pt idx="7">
                        <c:v>90</c:v>
                      </c:pt>
                      <c:pt idx="8">
                        <c:v>76</c:v>
                      </c:pt>
                      <c:pt idx="9">
                        <c:v>75</c:v>
                      </c:pt>
                      <c:pt idx="10">
                        <c:v>79</c:v>
                      </c:pt>
                      <c:pt idx="11">
                        <c:v>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D7A9-4EB7-82D5-E405E754D79E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Charts'!$D$68:$E$79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Charts'!$Q$68:$Q$79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86</c:v>
                      </c:pt>
                      <c:pt idx="1">
                        <c:v>86</c:v>
                      </c:pt>
                      <c:pt idx="2">
                        <c:v>70</c:v>
                      </c:pt>
                      <c:pt idx="3">
                        <c:v>70</c:v>
                      </c:pt>
                      <c:pt idx="4">
                        <c:v>94</c:v>
                      </c:pt>
                      <c:pt idx="5">
                        <c:v>94</c:v>
                      </c:pt>
                      <c:pt idx="6">
                        <c:v>92</c:v>
                      </c:pt>
                      <c:pt idx="7">
                        <c:v>92</c:v>
                      </c:pt>
                      <c:pt idx="8">
                        <c:v>79</c:v>
                      </c:pt>
                      <c:pt idx="9">
                        <c:v>79</c:v>
                      </c:pt>
                      <c:pt idx="10">
                        <c:v>83</c:v>
                      </c:pt>
                      <c:pt idx="11">
                        <c:v>83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D7A9-4EB7-82D5-E405E754D79E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Charts'!$R$1</c15:sqref>
                        </c15:formulaRef>
                      </c:ext>
                    </c:extLst>
                    <c:strCache>
                      <c:ptCount val="1"/>
                      <c:pt idx="0">
                        <c:v>Percent of Enrolled Students Taking Diagnostic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D7A9-4EB7-82D5-E405E754D79E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D7A9-4EB7-82D5-E405E754D79E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D7A9-4EB7-82D5-E405E754D79E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D7A9-4EB7-82D5-E405E754D79E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D7A9-4EB7-82D5-E405E754D79E}"/>
                    </c:ext>
                  </c:extLst>
                </c:dPt>
                <c:dPt>
                  <c:idx val="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D7A9-4EB7-82D5-E405E754D79E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D7A9-4EB7-82D5-E405E754D79E}"/>
                    </c:ext>
                  </c:extLst>
                </c:dPt>
                <c:dPt>
                  <c:idx val="7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D7A9-4EB7-82D5-E405E754D79E}"/>
                    </c:ext>
                  </c:extLst>
                </c:dPt>
                <c:dPt>
                  <c:idx val="8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D7A9-4EB7-82D5-E405E754D79E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D7A9-4EB7-82D5-E405E754D79E}"/>
                    </c:ext>
                  </c:extLst>
                </c:dPt>
                <c:dPt>
                  <c:idx val="1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D7A9-4EB7-82D5-E405E754D79E}"/>
                    </c:ext>
                  </c:extLst>
                </c:dPt>
                <c:dPt>
                  <c:idx val="11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D7A9-4EB7-82D5-E405E754D79E}"/>
                    </c:ext>
                  </c:extLst>
                </c:dPt>
                <c:dPt>
                  <c:idx val="1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D7A9-4EB7-82D5-E405E754D79E}"/>
                    </c:ext>
                  </c:extLst>
                </c:dPt>
                <c:dPt>
                  <c:idx val="13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D7A9-4EB7-82D5-E405E754D79E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D7A9-4EB7-82D5-E405E754D79E}"/>
                    </c:ext>
                  </c:extLst>
                </c:dPt>
                <c:dPt>
                  <c:idx val="1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D7A9-4EB7-82D5-E405E754D79E}"/>
                    </c:ext>
                  </c:extLst>
                </c:dPt>
                <c:dPt>
                  <c:idx val="16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D7A9-4EB7-82D5-E405E754D79E}"/>
                    </c:ext>
                  </c:extLst>
                </c:dPt>
                <c:dPt>
                  <c:idx val="17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D7A9-4EB7-82D5-E405E754D79E}"/>
                    </c:ext>
                  </c:extLst>
                </c:dPt>
                <c:dPt>
                  <c:idx val="18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D7A9-4EB7-82D5-E405E754D79E}"/>
                    </c:ext>
                  </c:extLst>
                </c:dPt>
                <c:dPt>
                  <c:idx val="19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D7A9-4EB7-82D5-E405E754D79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Charts'!$D$68:$E$79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Charts'!$R$68:$R$79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33.720930232558139</c:v>
                      </c:pt>
                      <c:pt idx="1">
                        <c:v>74.418604651162795</c:v>
                      </c:pt>
                      <c:pt idx="2">
                        <c:v>92.857142857142861</c:v>
                      </c:pt>
                      <c:pt idx="3">
                        <c:v>87.142857142857139</c:v>
                      </c:pt>
                      <c:pt idx="4">
                        <c:v>92.553191489361694</c:v>
                      </c:pt>
                      <c:pt idx="5">
                        <c:v>96.808510638297875</c:v>
                      </c:pt>
                      <c:pt idx="6">
                        <c:v>95.652173913043484</c:v>
                      </c:pt>
                      <c:pt idx="7">
                        <c:v>97.826086956521735</c:v>
                      </c:pt>
                      <c:pt idx="8">
                        <c:v>96.202531645569621</c:v>
                      </c:pt>
                      <c:pt idx="9">
                        <c:v>94.936708860759495</c:v>
                      </c:pt>
                      <c:pt idx="10">
                        <c:v>95.180722891566262</c:v>
                      </c:pt>
                      <c:pt idx="11">
                        <c:v>92.771084337349393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D7A9-4EB7-82D5-E405E754D79E}"/>
                  </c:ext>
                </c:extLst>
              </c15:ser>
            </c15:filteredBarSeries>
          </c:ext>
        </c:extLst>
      </c:barChart>
      <c:catAx>
        <c:axId val="8201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154800"/>
        <c:crosses val="autoZero"/>
        <c:auto val="1"/>
        <c:lblAlgn val="ctr"/>
        <c:lblOffset val="100"/>
        <c:noMultiLvlLbl val="0"/>
      </c:catAx>
      <c:valAx>
        <c:axId val="820154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82016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150641908725332E-2"/>
          <c:y val="0.95640231763482408"/>
          <c:w val="0.93009904608137772"/>
          <c:h val="3.4541078591591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Percent of Enrolled Students Taking Diagnostic in Math 2020-21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462296328936231E-3"/>
          <c:y val="0.10117688086192023"/>
          <c:w val="0.96733094139793763"/>
          <c:h val="0.7642202766612215"/>
        </c:manualLayout>
      </c:layout>
      <c:barChart>
        <c:barDir val="col"/>
        <c:grouping val="clustered"/>
        <c:varyColors val="0"/>
        <c:ser>
          <c:idx val="12"/>
          <c:order val="12"/>
          <c:tx>
            <c:strRef>
              <c:f>'School Charts'!$R$1</c:f>
              <c:strCache>
                <c:ptCount val="1"/>
                <c:pt idx="0">
                  <c:v>Percent of Enrolled Students Taking Diagnostic</c:v>
                </c:pt>
              </c:strCache>
            </c:strRef>
          </c:tx>
          <c:spPr>
            <a:solidFill>
              <a:srgbClr val="D9531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C8-4FBE-9547-16BD10F7BB68}"/>
              </c:ext>
            </c:extLst>
          </c:dPt>
          <c:dPt>
            <c:idx val="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C8-4FBE-9547-16BD10F7BB68}"/>
              </c:ext>
            </c:extLst>
          </c:dPt>
          <c:dPt>
            <c:idx val="2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C8-4FBE-9547-16BD10F7BB68}"/>
              </c:ext>
            </c:extLst>
          </c:dPt>
          <c:dPt>
            <c:idx val="3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5C8-4FBE-9547-16BD10F7BB68}"/>
              </c:ext>
            </c:extLst>
          </c:dPt>
          <c:dPt>
            <c:idx val="4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5C8-4FBE-9547-16BD10F7BB68}"/>
              </c:ext>
            </c:extLst>
          </c:dPt>
          <c:dPt>
            <c:idx val="5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5C8-4FBE-9547-16BD10F7BB68}"/>
              </c:ext>
            </c:extLst>
          </c:dPt>
          <c:dPt>
            <c:idx val="6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5C8-4FBE-9547-16BD10F7BB68}"/>
              </c:ext>
            </c:extLst>
          </c:dPt>
          <c:dPt>
            <c:idx val="7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5C8-4FBE-9547-16BD10F7BB68}"/>
              </c:ext>
            </c:extLst>
          </c:dPt>
          <c:dPt>
            <c:idx val="8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5C8-4FBE-9547-16BD10F7BB68}"/>
              </c:ext>
            </c:extLst>
          </c:dPt>
          <c:dPt>
            <c:idx val="9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5C8-4FBE-9547-16BD10F7BB68}"/>
              </c:ext>
            </c:extLst>
          </c:dPt>
          <c:dPt>
            <c:idx val="10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5C8-4FBE-9547-16BD10F7BB68}"/>
              </c:ext>
            </c:extLst>
          </c:dPt>
          <c:dPt>
            <c:idx val="1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5C8-4FBE-9547-16BD10F7BB68}"/>
              </c:ext>
            </c:extLst>
          </c:dPt>
          <c:dPt>
            <c:idx val="12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5C8-4FBE-9547-16BD10F7BB68}"/>
              </c:ext>
            </c:extLst>
          </c:dPt>
          <c:dPt>
            <c:idx val="13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5C8-4FBE-9547-16BD10F7BB68}"/>
              </c:ext>
            </c:extLst>
          </c:dPt>
          <c:dPt>
            <c:idx val="14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5C8-4FBE-9547-16BD10F7BB68}"/>
              </c:ext>
            </c:extLst>
          </c:dPt>
          <c:dPt>
            <c:idx val="15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65C8-4FBE-9547-16BD10F7BB68}"/>
              </c:ext>
            </c:extLst>
          </c:dPt>
          <c:dPt>
            <c:idx val="16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65C8-4FBE-9547-16BD10F7BB68}"/>
              </c:ext>
            </c:extLst>
          </c:dPt>
          <c:dPt>
            <c:idx val="17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65C8-4FBE-9547-16BD10F7BB68}"/>
              </c:ext>
            </c:extLst>
          </c:dPt>
          <c:dPt>
            <c:idx val="18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65C8-4FBE-9547-16BD10F7BB68}"/>
              </c:ext>
            </c:extLst>
          </c:dPt>
          <c:dPt>
            <c:idx val="19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65C8-4FBE-9547-16BD10F7BB68}"/>
              </c:ext>
            </c:extLst>
          </c:dPt>
          <c:dLbls>
            <c:dLbl>
              <c:idx val="0"/>
              <c:layout>
                <c:manualLayout>
                  <c:x val="0"/>
                  <c:y val="4.455044081028333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C8-4FBE-9547-16BD10F7BB68}"/>
                </c:ext>
              </c:extLst>
            </c:dLbl>
            <c:dLbl>
              <c:idx val="1"/>
              <c:layout>
                <c:manualLayout>
                  <c:x val="-2.1218890680033321E-17"/>
                  <c:y val="-4.8647284474056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C8-4FBE-9547-16BD10F7BB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Charts'!$D$80:$E$91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1">
                    <c:v>Kindergarten</c:v>
                  </c:pt>
                  <c:pt idx="2">
                    <c:v>Grade 1</c:v>
                  </c:pt>
                  <c:pt idx="3">
                    <c:v>Grade 1</c:v>
                  </c:pt>
                  <c:pt idx="4">
                    <c:v>Grade 2</c:v>
                  </c:pt>
                  <c:pt idx="5">
                    <c:v>Grade 2</c:v>
                  </c:pt>
                  <c:pt idx="6">
                    <c:v>Grade 3</c:v>
                  </c:pt>
                  <c:pt idx="7">
                    <c:v>Grade 3</c:v>
                  </c:pt>
                  <c:pt idx="8">
                    <c:v>Grade 4</c:v>
                  </c:pt>
                  <c:pt idx="9">
                    <c:v>Grade 4</c:v>
                  </c:pt>
                  <c:pt idx="10">
                    <c:v>Grade 5</c:v>
                  </c:pt>
                  <c:pt idx="11">
                    <c:v>Grade 5</c:v>
                  </c:pt>
                </c:lvl>
              </c:multiLvlStrCache>
            </c:multiLvlStrRef>
          </c:cat>
          <c:val>
            <c:numRef>
              <c:f>'School Charts'!$R$80:$R$91</c:f>
              <c:numCache>
                <c:formatCode>0.0</c:formatCode>
                <c:ptCount val="12"/>
                <c:pt idx="0">
                  <c:v>3.6585365853658534</c:v>
                </c:pt>
                <c:pt idx="1">
                  <c:v>2.4390243902439024</c:v>
                </c:pt>
                <c:pt idx="2">
                  <c:v>96.694214876033058</c:v>
                </c:pt>
                <c:pt idx="3">
                  <c:v>98.347107438016536</c:v>
                </c:pt>
                <c:pt idx="4">
                  <c:v>95.689655172413794</c:v>
                </c:pt>
                <c:pt idx="5">
                  <c:v>98.275862068965509</c:v>
                </c:pt>
                <c:pt idx="6">
                  <c:v>100</c:v>
                </c:pt>
                <c:pt idx="7">
                  <c:v>99.122807017543863</c:v>
                </c:pt>
                <c:pt idx="8">
                  <c:v>96.610169491525426</c:v>
                </c:pt>
                <c:pt idx="9">
                  <c:v>96.610169491525426</c:v>
                </c:pt>
                <c:pt idx="10">
                  <c:v>96.116504854368941</c:v>
                </c:pt>
                <c:pt idx="11">
                  <c:v>97.087378640776706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65C8-4FBE-9547-16BD10F7BB6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"/>
        <c:axId val="820163984"/>
        <c:axId val="82015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'School Charts'!$F$1</c15:sqref>
                        </c15:formulaRef>
                      </c:ext>
                    </c:extLst>
                    <c:strCache>
                      <c:ptCount val="1"/>
                      <c:pt idx="0">
                        <c:v># Mid or Above Grade Level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'School Charts'!$D$80:$E$91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1">
                          <c:v>Kindergarten</c:v>
                        </c:pt>
                        <c:pt idx="2">
                          <c:v>Grade 1</c:v>
                        </c:pt>
                        <c:pt idx="3">
                          <c:v>Grade 1</c:v>
                        </c:pt>
                        <c:pt idx="4">
                          <c:v>Grade 2</c:v>
                        </c:pt>
                        <c:pt idx="5">
                          <c:v>Grade 2</c:v>
                        </c:pt>
                        <c:pt idx="6">
                          <c:v>Grade 3</c:v>
                        </c:pt>
                        <c:pt idx="7">
                          <c:v>Grade 3</c:v>
                        </c:pt>
                        <c:pt idx="8">
                          <c:v>Grade 4</c:v>
                        </c:pt>
                        <c:pt idx="9">
                          <c:v>Grade 4</c:v>
                        </c:pt>
                        <c:pt idx="10">
                          <c:v>Grade 5</c:v>
                        </c:pt>
                        <c:pt idx="11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'School Charts'!$F$80:$F$91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</c:v>
                      </c:pt>
                      <c:pt idx="1">
                        <c:v>2</c:v>
                      </c:pt>
                      <c:pt idx="2">
                        <c:v>44</c:v>
                      </c:pt>
                      <c:pt idx="3">
                        <c:v>48</c:v>
                      </c:pt>
                      <c:pt idx="4">
                        <c:v>28</c:v>
                      </c:pt>
                      <c:pt idx="5">
                        <c:v>43</c:v>
                      </c:pt>
                      <c:pt idx="6">
                        <c:v>24</c:v>
                      </c:pt>
                      <c:pt idx="7">
                        <c:v>44</c:v>
                      </c:pt>
                      <c:pt idx="8">
                        <c:v>29</c:v>
                      </c:pt>
                      <c:pt idx="9">
                        <c:v>40</c:v>
                      </c:pt>
                      <c:pt idx="10">
                        <c:v>33</c:v>
                      </c:pt>
                      <c:pt idx="11">
                        <c:v>41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9-65C8-4FBE-9547-16BD10F7BB68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Charts'!$G$1</c15:sqref>
                        </c15:formulaRef>
                      </c:ext>
                    </c:extLst>
                    <c:strCache>
                      <c:ptCount val="1"/>
                      <c:pt idx="0">
                        <c:v>% Mid or Above Grade Level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Charts'!$D$80:$E$91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1">
                          <c:v>Kindergarten</c:v>
                        </c:pt>
                        <c:pt idx="2">
                          <c:v>Grade 1</c:v>
                        </c:pt>
                        <c:pt idx="3">
                          <c:v>Grade 1</c:v>
                        </c:pt>
                        <c:pt idx="4">
                          <c:v>Grade 2</c:v>
                        </c:pt>
                        <c:pt idx="5">
                          <c:v>Grade 2</c:v>
                        </c:pt>
                        <c:pt idx="6">
                          <c:v>Grade 3</c:v>
                        </c:pt>
                        <c:pt idx="7">
                          <c:v>Grade 3</c:v>
                        </c:pt>
                        <c:pt idx="8">
                          <c:v>Grade 4</c:v>
                        </c:pt>
                        <c:pt idx="9">
                          <c:v>Grade 4</c:v>
                        </c:pt>
                        <c:pt idx="10">
                          <c:v>Grade 5</c:v>
                        </c:pt>
                        <c:pt idx="11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Charts'!$G$80:$G$91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0.67</c:v>
                      </c:pt>
                      <c:pt idx="1">
                        <c:v>1</c:v>
                      </c:pt>
                      <c:pt idx="2">
                        <c:v>0.38</c:v>
                      </c:pt>
                      <c:pt idx="3">
                        <c:v>0.4</c:v>
                      </c:pt>
                      <c:pt idx="4">
                        <c:v>0.25</c:v>
                      </c:pt>
                      <c:pt idx="5">
                        <c:v>0.38</c:v>
                      </c:pt>
                      <c:pt idx="6">
                        <c:v>0.21</c:v>
                      </c:pt>
                      <c:pt idx="7">
                        <c:v>0.39</c:v>
                      </c:pt>
                      <c:pt idx="8">
                        <c:v>0.25</c:v>
                      </c:pt>
                      <c:pt idx="9">
                        <c:v>0.35</c:v>
                      </c:pt>
                      <c:pt idx="10">
                        <c:v>0.33</c:v>
                      </c:pt>
                      <c:pt idx="11">
                        <c:v>0.41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65C8-4FBE-9547-16BD10F7BB6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Charts'!$H$1</c15:sqref>
                        </c15:formulaRef>
                      </c:ext>
                    </c:extLst>
                    <c:strCache>
                      <c:ptCount val="1"/>
                      <c:pt idx="0">
                        <c:v># Early On Grade Level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Charts'!$D$80:$E$91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1">
                          <c:v>Kindergarten</c:v>
                        </c:pt>
                        <c:pt idx="2">
                          <c:v>Grade 1</c:v>
                        </c:pt>
                        <c:pt idx="3">
                          <c:v>Grade 1</c:v>
                        </c:pt>
                        <c:pt idx="4">
                          <c:v>Grade 2</c:v>
                        </c:pt>
                        <c:pt idx="5">
                          <c:v>Grade 2</c:v>
                        </c:pt>
                        <c:pt idx="6">
                          <c:v>Grade 3</c:v>
                        </c:pt>
                        <c:pt idx="7">
                          <c:v>Grade 3</c:v>
                        </c:pt>
                        <c:pt idx="8">
                          <c:v>Grade 4</c:v>
                        </c:pt>
                        <c:pt idx="9">
                          <c:v>Grade 4</c:v>
                        </c:pt>
                        <c:pt idx="10">
                          <c:v>Grade 5</c:v>
                        </c:pt>
                        <c:pt idx="11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Charts'!$H$80:$H$91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</c:v>
                      </c:pt>
                      <c:pt idx="1">
                        <c:v>0</c:v>
                      </c:pt>
                      <c:pt idx="2">
                        <c:v>13</c:v>
                      </c:pt>
                      <c:pt idx="3">
                        <c:v>28</c:v>
                      </c:pt>
                      <c:pt idx="4">
                        <c:v>23</c:v>
                      </c:pt>
                      <c:pt idx="5">
                        <c:v>19</c:v>
                      </c:pt>
                      <c:pt idx="6">
                        <c:v>20</c:v>
                      </c:pt>
                      <c:pt idx="7">
                        <c:v>21</c:v>
                      </c:pt>
                      <c:pt idx="8">
                        <c:v>22</c:v>
                      </c:pt>
                      <c:pt idx="9">
                        <c:v>26</c:v>
                      </c:pt>
                      <c:pt idx="10">
                        <c:v>26</c:v>
                      </c:pt>
                      <c:pt idx="11">
                        <c:v>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65C8-4FBE-9547-16BD10F7BB68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Charts'!$I$1</c15:sqref>
                        </c15:formulaRef>
                      </c:ext>
                    </c:extLst>
                    <c:strCache>
                      <c:ptCount val="1"/>
                      <c:pt idx="0">
                        <c:v>% Early On Grade Level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Charts'!$D$80:$E$91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1">
                          <c:v>Kindergarten</c:v>
                        </c:pt>
                        <c:pt idx="2">
                          <c:v>Grade 1</c:v>
                        </c:pt>
                        <c:pt idx="3">
                          <c:v>Grade 1</c:v>
                        </c:pt>
                        <c:pt idx="4">
                          <c:v>Grade 2</c:v>
                        </c:pt>
                        <c:pt idx="5">
                          <c:v>Grade 2</c:v>
                        </c:pt>
                        <c:pt idx="6">
                          <c:v>Grade 3</c:v>
                        </c:pt>
                        <c:pt idx="7">
                          <c:v>Grade 3</c:v>
                        </c:pt>
                        <c:pt idx="8">
                          <c:v>Grade 4</c:v>
                        </c:pt>
                        <c:pt idx="9">
                          <c:v>Grade 4</c:v>
                        </c:pt>
                        <c:pt idx="10">
                          <c:v>Grade 5</c:v>
                        </c:pt>
                        <c:pt idx="11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Charts'!$I$80:$I$91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0.33</c:v>
                      </c:pt>
                      <c:pt idx="1">
                        <c:v>0</c:v>
                      </c:pt>
                      <c:pt idx="2">
                        <c:v>0.11</c:v>
                      </c:pt>
                      <c:pt idx="3">
                        <c:v>0.24</c:v>
                      </c:pt>
                      <c:pt idx="4">
                        <c:v>0.21</c:v>
                      </c:pt>
                      <c:pt idx="5">
                        <c:v>0.17</c:v>
                      </c:pt>
                      <c:pt idx="6">
                        <c:v>0.18</c:v>
                      </c:pt>
                      <c:pt idx="7">
                        <c:v>0.19</c:v>
                      </c:pt>
                      <c:pt idx="8">
                        <c:v>0.19</c:v>
                      </c:pt>
                      <c:pt idx="9">
                        <c:v>0.23</c:v>
                      </c:pt>
                      <c:pt idx="10">
                        <c:v>0.26</c:v>
                      </c:pt>
                      <c:pt idx="11">
                        <c:v>0.19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65C8-4FBE-9547-16BD10F7BB68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Charts'!$J$1</c15:sqref>
                        </c15:formulaRef>
                      </c:ext>
                    </c:extLst>
                    <c:strCache>
                      <c:ptCount val="1"/>
                      <c:pt idx="0">
                        <c:v># One Grade Level Below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Charts'!$D$80:$E$91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1">
                          <c:v>Kindergarten</c:v>
                        </c:pt>
                        <c:pt idx="2">
                          <c:v>Grade 1</c:v>
                        </c:pt>
                        <c:pt idx="3">
                          <c:v>Grade 1</c:v>
                        </c:pt>
                        <c:pt idx="4">
                          <c:v>Grade 2</c:v>
                        </c:pt>
                        <c:pt idx="5">
                          <c:v>Grade 2</c:v>
                        </c:pt>
                        <c:pt idx="6">
                          <c:v>Grade 3</c:v>
                        </c:pt>
                        <c:pt idx="7">
                          <c:v>Grade 3</c:v>
                        </c:pt>
                        <c:pt idx="8">
                          <c:v>Grade 4</c:v>
                        </c:pt>
                        <c:pt idx="9">
                          <c:v>Grade 4</c:v>
                        </c:pt>
                        <c:pt idx="10">
                          <c:v>Grade 5</c:v>
                        </c:pt>
                        <c:pt idx="11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Charts'!$J$80:$J$91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59</c:v>
                      </c:pt>
                      <c:pt idx="3">
                        <c:v>42</c:v>
                      </c:pt>
                      <c:pt idx="4">
                        <c:v>55</c:v>
                      </c:pt>
                      <c:pt idx="5">
                        <c:v>42</c:v>
                      </c:pt>
                      <c:pt idx="6">
                        <c:v>57</c:v>
                      </c:pt>
                      <c:pt idx="7">
                        <c:v>41</c:v>
                      </c:pt>
                      <c:pt idx="8">
                        <c:v>49</c:v>
                      </c:pt>
                      <c:pt idx="9">
                        <c:v>40</c:v>
                      </c:pt>
                      <c:pt idx="10">
                        <c:v>26</c:v>
                      </c:pt>
                      <c:pt idx="11">
                        <c:v>23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65C8-4FBE-9547-16BD10F7BB68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Charts'!$K$1</c15:sqref>
                        </c15:formulaRef>
                      </c:ext>
                    </c:extLst>
                    <c:strCache>
                      <c:ptCount val="1"/>
                      <c:pt idx="0">
                        <c:v>% One Grade Level Below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Charts'!$D$80:$E$91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1">
                          <c:v>Kindergarten</c:v>
                        </c:pt>
                        <c:pt idx="2">
                          <c:v>Grade 1</c:v>
                        </c:pt>
                        <c:pt idx="3">
                          <c:v>Grade 1</c:v>
                        </c:pt>
                        <c:pt idx="4">
                          <c:v>Grade 2</c:v>
                        </c:pt>
                        <c:pt idx="5">
                          <c:v>Grade 2</c:v>
                        </c:pt>
                        <c:pt idx="6">
                          <c:v>Grade 3</c:v>
                        </c:pt>
                        <c:pt idx="7">
                          <c:v>Grade 3</c:v>
                        </c:pt>
                        <c:pt idx="8">
                          <c:v>Grade 4</c:v>
                        </c:pt>
                        <c:pt idx="9">
                          <c:v>Grade 4</c:v>
                        </c:pt>
                        <c:pt idx="10">
                          <c:v>Grade 5</c:v>
                        </c:pt>
                        <c:pt idx="11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Charts'!$K$80:$K$91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0.5</c:v>
                      </c:pt>
                      <c:pt idx="3">
                        <c:v>0.35</c:v>
                      </c:pt>
                      <c:pt idx="4">
                        <c:v>0.5</c:v>
                      </c:pt>
                      <c:pt idx="5">
                        <c:v>0.37</c:v>
                      </c:pt>
                      <c:pt idx="6">
                        <c:v>0.5</c:v>
                      </c:pt>
                      <c:pt idx="7">
                        <c:v>0.36</c:v>
                      </c:pt>
                      <c:pt idx="8">
                        <c:v>0.43</c:v>
                      </c:pt>
                      <c:pt idx="9">
                        <c:v>0.35</c:v>
                      </c:pt>
                      <c:pt idx="10">
                        <c:v>0.26</c:v>
                      </c:pt>
                      <c:pt idx="11">
                        <c:v>0.23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65C8-4FBE-9547-16BD10F7BB68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Charts'!$L$1</c15:sqref>
                        </c15:formulaRef>
                      </c:ext>
                    </c:extLst>
                    <c:strCache>
                      <c:ptCount val="1"/>
                      <c:pt idx="0">
                        <c:v># Two Grade Levels Below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Charts'!$D$80:$E$91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1">
                          <c:v>Kindergarten</c:v>
                        </c:pt>
                        <c:pt idx="2">
                          <c:v>Grade 1</c:v>
                        </c:pt>
                        <c:pt idx="3">
                          <c:v>Grade 1</c:v>
                        </c:pt>
                        <c:pt idx="4">
                          <c:v>Grade 2</c:v>
                        </c:pt>
                        <c:pt idx="5">
                          <c:v>Grade 2</c:v>
                        </c:pt>
                        <c:pt idx="6">
                          <c:v>Grade 3</c:v>
                        </c:pt>
                        <c:pt idx="7">
                          <c:v>Grade 3</c:v>
                        </c:pt>
                        <c:pt idx="8">
                          <c:v>Grade 4</c:v>
                        </c:pt>
                        <c:pt idx="9">
                          <c:v>Grade 4</c:v>
                        </c:pt>
                        <c:pt idx="10">
                          <c:v>Grade 5</c:v>
                        </c:pt>
                        <c:pt idx="11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Charts'!$L$80:$L$91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4</c:v>
                      </c:pt>
                      <c:pt idx="5">
                        <c:v>8</c:v>
                      </c:pt>
                      <c:pt idx="6">
                        <c:v>10</c:v>
                      </c:pt>
                      <c:pt idx="7">
                        <c:v>4</c:v>
                      </c:pt>
                      <c:pt idx="8">
                        <c:v>9</c:v>
                      </c:pt>
                      <c:pt idx="9">
                        <c:v>3</c:v>
                      </c:pt>
                      <c:pt idx="10">
                        <c:v>8</c:v>
                      </c:pt>
                      <c:pt idx="11">
                        <c:v>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65C8-4FBE-9547-16BD10F7BB68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Charts'!$M$1</c15:sqref>
                        </c15:formulaRef>
                      </c:ext>
                    </c:extLst>
                    <c:strCache>
                      <c:ptCount val="1"/>
                      <c:pt idx="0">
                        <c:v>% Two Grade Levels Below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Charts'!$D$80:$E$91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1">
                          <c:v>Kindergarten</c:v>
                        </c:pt>
                        <c:pt idx="2">
                          <c:v>Grade 1</c:v>
                        </c:pt>
                        <c:pt idx="3">
                          <c:v>Grade 1</c:v>
                        </c:pt>
                        <c:pt idx="4">
                          <c:v>Grade 2</c:v>
                        </c:pt>
                        <c:pt idx="5">
                          <c:v>Grade 2</c:v>
                        </c:pt>
                        <c:pt idx="6">
                          <c:v>Grade 3</c:v>
                        </c:pt>
                        <c:pt idx="7">
                          <c:v>Grade 3</c:v>
                        </c:pt>
                        <c:pt idx="8">
                          <c:v>Grade 4</c:v>
                        </c:pt>
                        <c:pt idx="9">
                          <c:v>Grade 4</c:v>
                        </c:pt>
                        <c:pt idx="10">
                          <c:v>Grade 5</c:v>
                        </c:pt>
                        <c:pt idx="11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Charts'!$M$80:$M$91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0.01</c:v>
                      </c:pt>
                      <c:pt idx="3">
                        <c:v>0.01</c:v>
                      </c:pt>
                      <c:pt idx="4">
                        <c:v>0.04</c:v>
                      </c:pt>
                      <c:pt idx="5">
                        <c:v>7.0000000000000007E-2</c:v>
                      </c:pt>
                      <c:pt idx="6">
                        <c:v>0.09</c:v>
                      </c:pt>
                      <c:pt idx="7">
                        <c:v>0.04</c:v>
                      </c:pt>
                      <c:pt idx="8">
                        <c:v>0.08</c:v>
                      </c:pt>
                      <c:pt idx="9">
                        <c:v>0.03</c:v>
                      </c:pt>
                      <c:pt idx="10">
                        <c:v>0.08</c:v>
                      </c:pt>
                      <c:pt idx="11">
                        <c:v>0.08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65C8-4FBE-9547-16BD10F7BB68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Charts'!$N$1</c15:sqref>
                        </c15:formulaRef>
                      </c:ext>
                    </c:extLst>
                    <c:strCache>
                      <c:ptCount val="1"/>
                      <c:pt idx="0">
                        <c:v># Three or More Grade Levels Below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Charts'!$D$80:$E$91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1">
                          <c:v>Kindergarten</c:v>
                        </c:pt>
                        <c:pt idx="2">
                          <c:v>Grade 1</c:v>
                        </c:pt>
                        <c:pt idx="3">
                          <c:v>Grade 1</c:v>
                        </c:pt>
                        <c:pt idx="4">
                          <c:v>Grade 2</c:v>
                        </c:pt>
                        <c:pt idx="5">
                          <c:v>Grade 2</c:v>
                        </c:pt>
                        <c:pt idx="6">
                          <c:v>Grade 3</c:v>
                        </c:pt>
                        <c:pt idx="7">
                          <c:v>Grade 3</c:v>
                        </c:pt>
                        <c:pt idx="8">
                          <c:v>Grade 4</c:v>
                        </c:pt>
                        <c:pt idx="9">
                          <c:v>Grade 4</c:v>
                        </c:pt>
                        <c:pt idx="10">
                          <c:v>Grade 5</c:v>
                        </c:pt>
                        <c:pt idx="11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Charts'!$N$80:$N$91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</c:v>
                      </c:pt>
                      <c:pt idx="5">
                        <c:v>2</c:v>
                      </c:pt>
                      <c:pt idx="6">
                        <c:v>3</c:v>
                      </c:pt>
                      <c:pt idx="7">
                        <c:v>3</c:v>
                      </c:pt>
                      <c:pt idx="8">
                        <c:v>5</c:v>
                      </c:pt>
                      <c:pt idx="9">
                        <c:v>5</c:v>
                      </c:pt>
                      <c:pt idx="10">
                        <c:v>6</c:v>
                      </c:pt>
                      <c:pt idx="11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65C8-4FBE-9547-16BD10F7BB68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Charts'!$O$1</c15:sqref>
                        </c15:formulaRef>
                      </c:ext>
                    </c:extLst>
                    <c:strCache>
                      <c:ptCount val="1"/>
                      <c:pt idx="0">
                        <c:v>% Three or More Grade Levels Below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Charts'!$D$80:$E$91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1">
                          <c:v>Kindergarten</c:v>
                        </c:pt>
                        <c:pt idx="2">
                          <c:v>Grade 1</c:v>
                        </c:pt>
                        <c:pt idx="3">
                          <c:v>Grade 1</c:v>
                        </c:pt>
                        <c:pt idx="4">
                          <c:v>Grade 2</c:v>
                        </c:pt>
                        <c:pt idx="5">
                          <c:v>Grade 2</c:v>
                        </c:pt>
                        <c:pt idx="6">
                          <c:v>Grade 3</c:v>
                        </c:pt>
                        <c:pt idx="7">
                          <c:v>Grade 3</c:v>
                        </c:pt>
                        <c:pt idx="8">
                          <c:v>Grade 4</c:v>
                        </c:pt>
                        <c:pt idx="9">
                          <c:v>Grade 4</c:v>
                        </c:pt>
                        <c:pt idx="10">
                          <c:v>Grade 5</c:v>
                        </c:pt>
                        <c:pt idx="11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Charts'!$O$80:$O$91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0.01</c:v>
                      </c:pt>
                      <c:pt idx="5">
                        <c:v>0.02</c:v>
                      </c:pt>
                      <c:pt idx="6">
                        <c:v>0.03</c:v>
                      </c:pt>
                      <c:pt idx="7">
                        <c:v>0.03</c:v>
                      </c:pt>
                      <c:pt idx="8">
                        <c:v>0.04</c:v>
                      </c:pt>
                      <c:pt idx="9">
                        <c:v>0.04</c:v>
                      </c:pt>
                      <c:pt idx="10">
                        <c:v>0.06</c:v>
                      </c:pt>
                      <c:pt idx="11">
                        <c:v>0.09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65C8-4FBE-9547-16BD10F7BB68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Charts'!$P$1</c15:sqref>
                        </c15:formulaRef>
                      </c:ext>
                    </c:extLst>
                    <c:strCache>
                      <c:ptCount val="1"/>
                      <c:pt idx="0">
                        <c:v>s Assessed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Charts'!$D$80:$E$91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1">
                          <c:v>Kindergarten</c:v>
                        </c:pt>
                        <c:pt idx="2">
                          <c:v>Grade 1</c:v>
                        </c:pt>
                        <c:pt idx="3">
                          <c:v>Grade 1</c:v>
                        </c:pt>
                        <c:pt idx="4">
                          <c:v>Grade 2</c:v>
                        </c:pt>
                        <c:pt idx="5">
                          <c:v>Grade 2</c:v>
                        </c:pt>
                        <c:pt idx="6">
                          <c:v>Grade 3</c:v>
                        </c:pt>
                        <c:pt idx="7">
                          <c:v>Grade 3</c:v>
                        </c:pt>
                        <c:pt idx="8">
                          <c:v>Grade 4</c:v>
                        </c:pt>
                        <c:pt idx="9">
                          <c:v>Grade 4</c:v>
                        </c:pt>
                        <c:pt idx="10">
                          <c:v>Grade 5</c:v>
                        </c:pt>
                        <c:pt idx="11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Charts'!$P$80:$P$91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</c:v>
                      </c:pt>
                      <c:pt idx="1">
                        <c:v>2</c:v>
                      </c:pt>
                      <c:pt idx="2">
                        <c:v>117</c:v>
                      </c:pt>
                      <c:pt idx="3">
                        <c:v>119</c:v>
                      </c:pt>
                      <c:pt idx="4">
                        <c:v>111</c:v>
                      </c:pt>
                      <c:pt idx="5">
                        <c:v>114</c:v>
                      </c:pt>
                      <c:pt idx="6">
                        <c:v>114</c:v>
                      </c:pt>
                      <c:pt idx="7">
                        <c:v>113</c:v>
                      </c:pt>
                      <c:pt idx="8">
                        <c:v>114</c:v>
                      </c:pt>
                      <c:pt idx="9">
                        <c:v>114</c:v>
                      </c:pt>
                      <c:pt idx="10">
                        <c:v>99</c:v>
                      </c:pt>
                      <c:pt idx="11">
                        <c:v>100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65C8-4FBE-9547-16BD10F7BB68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Charts'!$D$80:$E$91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1">
                          <c:v>Kindergarten</c:v>
                        </c:pt>
                        <c:pt idx="2">
                          <c:v>Grade 1</c:v>
                        </c:pt>
                        <c:pt idx="3">
                          <c:v>Grade 1</c:v>
                        </c:pt>
                        <c:pt idx="4">
                          <c:v>Grade 2</c:v>
                        </c:pt>
                        <c:pt idx="5">
                          <c:v>Grade 2</c:v>
                        </c:pt>
                        <c:pt idx="6">
                          <c:v>Grade 3</c:v>
                        </c:pt>
                        <c:pt idx="7">
                          <c:v>Grade 3</c:v>
                        </c:pt>
                        <c:pt idx="8">
                          <c:v>Grade 4</c:v>
                        </c:pt>
                        <c:pt idx="9">
                          <c:v>Grade 4</c:v>
                        </c:pt>
                        <c:pt idx="10">
                          <c:v>Grade 5</c:v>
                        </c:pt>
                        <c:pt idx="11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Charts'!$Q$80:$Q$91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82</c:v>
                      </c:pt>
                      <c:pt idx="1">
                        <c:v>82</c:v>
                      </c:pt>
                      <c:pt idx="2">
                        <c:v>121</c:v>
                      </c:pt>
                      <c:pt idx="3">
                        <c:v>121</c:v>
                      </c:pt>
                      <c:pt idx="4">
                        <c:v>116</c:v>
                      </c:pt>
                      <c:pt idx="5">
                        <c:v>116</c:v>
                      </c:pt>
                      <c:pt idx="6">
                        <c:v>114</c:v>
                      </c:pt>
                      <c:pt idx="7">
                        <c:v>114</c:v>
                      </c:pt>
                      <c:pt idx="8">
                        <c:v>118</c:v>
                      </c:pt>
                      <c:pt idx="9">
                        <c:v>118</c:v>
                      </c:pt>
                      <c:pt idx="10">
                        <c:v>103</c:v>
                      </c:pt>
                      <c:pt idx="11">
                        <c:v>103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65C8-4FBE-9547-16BD10F7BB68}"/>
                  </c:ext>
                </c:extLst>
              </c15:ser>
            </c15:filteredBarSeries>
          </c:ext>
        </c:extLst>
      </c:barChart>
      <c:catAx>
        <c:axId val="8201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154800"/>
        <c:crosses val="autoZero"/>
        <c:auto val="1"/>
        <c:lblAlgn val="ctr"/>
        <c:lblOffset val="100"/>
        <c:noMultiLvlLbl val="0"/>
      </c:catAx>
      <c:valAx>
        <c:axId val="820154800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82016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Myriad Pro" panose="020B0503030403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latin typeface="Myriad Pro" panose="020B0503030403020204" pitchFamily="34" charset="0"/>
              </a:rPr>
              <a:t>Percent of Students by Performance Level of Assessed Math 2020-21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Myriad Pro" panose="020B0503030403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257072032662633E-3"/>
          <c:y val="0.10028548506908336"/>
          <c:w val="0.96925151283172939"/>
          <c:h val="0.76511163274402016"/>
        </c:manualLayout>
      </c:layout>
      <c:barChart>
        <c:barDir val="col"/>
        <c:grouping val="percentStacked"/>
        <c:varyColors val="0"/>
        <c:ser>
          <c:idx val="1"/>
          <c:order val="1"/>
          <c:tx>
            <c:strRef>
              <c:f>'School Charts'!$G$1</c:f>
              <c:strCache>
                <c:ptCount val="1"/>
                <c:pt idx="0">
                  <c:v>% Mid or Above Grade Level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Charts'!$D$80:$E$91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1">
                    <c:v>Kindergarten</c:v>
                  </c:pt>
                  <c:pt idx="2">
                    <c:v>Grade 1</c:v>
                  </c:pt>
                  <c:pt idx="3">
                    <c:v>Grade 1</c:v>
                  </c:pt>
                  <c:pt idx="4">
                    <c:v>Grade 2</c:v>
                  </c:pt>
                  <c:pt idx="5">
                    <c:v>Grade 2</c:v>
                  </c:pt>
                  <c:pt idx="6">
                    <c:v>Grade 3</c:v>
                  </c:pt>
                  <c:pt idx="7">
                    <c:v>Grade 3</c:v>
                  </c:pt>
                  <c:pt idx="8">
                    <c:v>Grade 4</c:v>
                  </c:pt>
                  <c:pt idx="9">
                    <c:v>Grade 4</c:v>
                  </c:pt>
                  <c:pt idx="10">
                    <c:v>Grade 5</c:v>
                  </c:pt>
                  <c:pt idx="11">
                    <c:v>Grade 5</c:v>
                  </c:pt>
                </c:lvl>
              </c:multiLvlStrCache>
            </c:multiLvlStrRef>
          </c:cat>
          <c:val>
            <c:numRef>
              <c:f>'School Charts'!$G$80:$G$91</c:f>
              <c:numCache>
                <c:formatCode>0%</c:formatCode>
                <c:ptCount val="12"/>
                <c:pt idx="0">
                  <c:v>0.67</c:v>
                </c:pt>
                <c:pt idx="1">
                  <c:v>1</c:v>
                </c:pt>
                <c:pt idx="2">
                  <c:v>0.38</c:v>
                </c:pt>
                <c:pt idx="3">
                  <c:v>0.4</c:v>
                </c:pt>
                <c:pt idx="4">
                  <c:v>0.25</c:v>
                </c:pt>
                <c:pt idx="5">
                  <c:v>0.38</c:v>
                </c:pt>
                <c:pt idx="6">
                  <c:v>0.21</c:v>
                </c:pt>
                <c:pt idx="7">
                  <c:v>0.39</c:v>
                </c:pt>
                <c:pt idx="8">
                  <c:v>0.25</c:v>
                </c:pt>
                <c:pt idx="9">
                  <c:v>0.35</c:v>
                </c:pt>
                <c:pt idx="10">
                  <c:v>0.33</c:v>
                </c:pt>
                <c:pt idx="11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D4-4432-9695-7D6BA4724818}"/>
            </c:ext>
          </c:extLst>
        </c:ser>
        <c:ser>
          <c:idx val="3"/>
          <c:order val="3"/>
          <c:tx>
            <c:strRef>
              <c:f>'School Charts'!$I$1</c:f>
              <c:strCache>
                <c:ptCount val="1"/>
                <c:pt idx="0">
                  <c:v>% Early On Grade Level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E8D2-443D-933E-E031997229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Charts'!$D$80:$E$91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1">
                    <c:v>Kindergarten</c:v>
                  </c:pt>
                  <c:pt idx="2">
                    <c:v>Grade 1</c:v>
                  </c:pt>
                  <c:pt idx="3">
                    <c:v>Grade 1</c:v>
                  </c:pt>
                  <c:pt idx="4">
                    <c:v>Grade 2</c:v>
                  </c:pt>
                  <c:pt idx="5">
                    <c:v>Grade 2</c:v>
                  </c:pt>
                  <c:pt idx="6">
                    <c:v>Grade 3</c:v>
                  </c:pt>
                  <c:pt idx="7">
                    <c:v>Grade 3</c:v>
                  </c:pt>
                  <c:pt idx="8">
                    <c:v>Grade 4</c:v>
                  </c:pt>
                  <c:pt idx="9">
                    <c:v>Grade 4</c:v>
                  </c:pt>
                  <c:pt idx="10">
                    <c:v>Grade 5</c:v>
                  </c:pt>
                  <c:pt idx="11">
                    <c:v>Grade 5</c:v>
                  </c:pt>
                </c:lvl>
              </c:multiLvlStrCache>
            </c:multiLvlStrRef>
          </c:cat>
          <c:val>
            <c:numRef>
              <c:f>'School Charts'!$I$80:$I$91</c:f>
              <c:numCache>
                <c:formatCode>0%</c:formatCode>
                <c:ptCount val="12"/>
                <c:pt idx="0">
                  <c:v>0.33</c:v>
                </c:pt>
                <c:pt idx="1">
                  <c:v>0</c:v>
                </c:pt>
                <c:pt idx="2">
                  <c:v>0.11</c:v>
                </c:pt>
                <c:pt idx="3">
                  <c:v>0.24</c:v>
                </c:pt>
                <c:pt idx="4">
                  <c:v>0.21</c:v>
                </c:pt>
                <c:pt idx="5">
                  <c:v>0.17</c:v>
                </c:pt>
                <c:pt idx="6">
                  <c:v>0.18</c:v>
                </c:pt>
                <c:pt idx="7">
                  <c:v>0.19</c:v>
                </c:pt>
                <c:pt idx="8">
                  <c:v>0.19</c:v>
                </c:pt>
                <c:pt idx="9">
                  <c:v>0.23</c:v>
                </c:pt>
                <c:pt idx="10">
                  <c:v>0.26</c:v>
                </c:pt>
                <c:pt idx="1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D4-4432-9695-7D6BA4724818}"/>
            </c:ext>
          </c:extLst>
        </c:ser>
        <c:ser>
          <c:idx val="5"/>
          <c:order val="5"/>
          <c:tx>
            <c:strRef>
              <c:f>'School Charts'!$K$1</c:f>
              <c:strCache>
                <c:ptCount val="1"/>
                <c:pt idx="0">
                  <c:v>% One Grade Level Below</c:v>
                </c:pt>
              </c:strCache>
            </c:strRef>
          </c:tx>
          <c:spPr>
            <a:solidFill>
              <a:srgbClr val="FFC000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E8D2-443D-933E-E031997229F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E8D2-443D-933E-E031997229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Charts'!$D$80:$E$91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1">
                    <c:v>Kindergarten</c:v>
                  </c:pt>
                  <c:pt idx="2">
                    <c:v>Grade 1</c:v>
                  </c:pt>
                  <c:pt idx="3">
                    <c:v>Grade 1</c:v>
                  </c:pt>
                  <c:pt idx="4">
                    <c:v>Grade 2</c:v>
                  </c:pt>
                  <c:pt idx="5">
                    <c:v>Grade 2</c:v>
                  </c:pt>
                  <c:pt idx="6">
                    <c:v>Grade 3</c:v>
                  </c:pt>
                  <c:pt idx="7">
                    <c:v>Grade 3</c:v>
                  </c:pt>
                  <c:pt idx="8">
                    <c:v>Grade 4</c:v>
                  </c:pt>
                  <c:pt idx="9">
                    <c:v>Grade 4</c:v>
                  </c:pt>
                  <c:pt idx="10">
                    <c:v>Grade 5</c:v>
                  </c:pt>
                  <c:pt idx="11">
                    <c:v>Grade 5</c:v>
                  </c:pt>
                </c:lvl>
              </c:multiLvlStrCache>
            </c:multiLvlStrRef>
          </c:cat>
          <c:val>
            <c:numRef>
              <c:f>'School Charts'!$K$80:$K$91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0.5</c:v>
                </c:pt>
                <c:pt idx="3">
                  <c:v>0.35</c:v>
                </c:pt>
                <c:pt idx="4">
                  <c:v>0.5</c:v>
                </c:pt>
                <c:pt idx="5">
                  <c:v>0.37</c:v>
                </c:pt>
                <c:pt idx="6">
                  <c:v>0.5</c:v>
                </c:pt>
                <c:pt idx="7">
                  <c:v>0.36</c:v>
                </c:pt>
                <c:pt idx="8">
                  <c:v>0.43</c:v>
                </c:pt>
                <c:pt idx="9">
                  <c:v>0.35</c:v>
                </c:pt>
                <c:pt idx="10">
                  <c:v>0.26</c:v>
                </c:pt>
                <c:pt idx="1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D4-4432-9695-7D6BA4724818}"/>
            </c:ext>
          </c:extLst>
        </c:ser>
        <c:ser>
          <c:idx val="7"/>
          <c:order val="7"/>
          <c:tx>
            <c:strRef>
              <c:f>'School Charts'!$M$1</c:f>
              <c:strCache>
                <c:ptCount val="1"/>
                <c:pt idx="0">
                  <c:v>% Two Grade Levels Below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E8D2-443D-933E-E031997229F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E8D2-443D-933E-E031997229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Charts'!$D$80:$E$91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1">
                    <c:v>Kindergarten</c:v>
                  </c:pt>
                  <c:pt idx="2">
                    <c:v>Grade 1</c:v>
                  </c:pt>
                  <c:pt idx="3">
                    <c:v>Grade 1</c:v>
                  </c:pt>
                  <c:pt idx="4">
                    <c:v>Grade 2</c:v>
                  </c:pt>
                  <c:pt idx="5">
                    <c:v>Grade 2</c:v>
                  </c:pt>
                  <c:pt idx="6">
                    <c:v>Grade 3</c:v>
                  </c:pt>
                  <c:pt idx="7">
                    <c:v>Grade 3</c:v>
                  </c:pt>
                  <c:pt idx="8">
                    <c:v>Grade 4</c:v>
                  </c:pt>
                  <c:pt idx="9">
                    <c:v>Grade 4</c:v>
                  </c:pt>
                  <c:pt idx="10">
                    <c:v>Grade 5</c:v>
                  </c:pt>
                  <c:pt idx="11">
                    <c:v>Grade 5</c:v>
                  </c:pt>
                </c:lvl>
              </c:multiLvlStrCache>
            </c:multiLvlStrRef>
          </c:cat>
          <c:val>
            <c:numRef>
              <c:f>'School Charts'!$M$80:$M$91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0.01</c:v>
                </c:pt>
                <c:pt idx="3">
                  <c:v>0.01</c:v>
                </c:pt>
                <c:pt idx="4">
                  <c:v>0.04</c:v>
                </c:pt>
                <c:pt idx="5">
                  <c:v>7.0000000000000007E-2</c:v>
                </c:pt>
                <c:pt idx="6">
                  <c:v>0.09</c:v>
                </c:pt>
                <c:pt idx="7">
                  <c:v>0.04</c:v>
                </c:pt>
                <c:pt idx="8">
                  <c:v>0.08</c:v>
                </c:pt>
                <c:pt idx="9">
                  <c:v>0.03</c:v>
                </c:pt>
                <c:pt idx="10">
                  <c:v>0.08</c:v>
                </c:pt>
                <c:pt idx="1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D4-4432-9695-7D6BA4724818}"/>
            </c:ext>
          </c:extLst>
        </c:ser>
        <c:ser>
          <c:idx val="9"/>
          <c:order val="9"/>
          <c:tx>
            <c:strRef>
              <c:f>'School Charts'!$O$1</c:f>
              <c:strCache>
                <c:ptCount val="1"/>
                <c:pt idx="0">
                  <c:v>% Three or More Grade Levels Below</c:v>
                </c:pt>
              </c:strCache>
            </c:strRef>
          </c:tx>
          <c:spPr>
            <a:solidFill>
              <a:srgbClr val="FF616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E8D2-443D-933E-E031997229F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E8D2-443D-933E-E031997229F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E8D2-443D-933E-E031997229F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E8D2-443D-933E-E031997229F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E8D2-443D-933E-E031997229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Charts'!$D$80:$E$91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1">
                    <c:v>Kindergarten</c:v>
                  </c:pt>
                  <c:pt idx="2">
                    <c:v>Grade 1</c:v>
                  </c:pt>
                  <c:pt idx="3">
                    <c:v>Grade 1</c:v>
                  </c:pt>
                  <c:pt idx="4">
                    <c:v>Grade 2</c:v>
                  </c:pt>
                  <c:pt idx="5">
                    <c:v>Grade 2</c:v>
                  </c:pt>
                  <c:pt idx="6">
                    <c:v>Grade 3</c:v>
                  </c:pt>
                  <c:pt idx="7">
                    <c:v>Grade 3</c:v>
                  </c:pt>
                  <c:pt idx="8">
                    <c:v>Grade 4</c:v>
                  </c:pt>
                  <c:pt idx="9">
                    <c:v>Grade 4</c:v>
                  </c:pt>
                  <c:pt idx="10">
                    <c:v>Grade 5</c:v>
                  </c:pt>
                  <c:pt idx="11">
                    <c:v>Grade 5</c:v>
                  </c:pt>
                </c:lvl>
              </c:multiLvlStrCache>
            </c:multiLvlStrRef>
          </c:cat>
          <c:val>
            <c:numRef>
              <c:f>'School Charts'!$O$80:$O$91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0.01</c:v>
                </c:pt>
                <c:pt idx="5">
                  <c:v>0.02</c:v>
                </c:pt>
                <c:pt idx="6">
                  <c:v>0.03</c:v>
                </c:pt>
                <c:pt idx="7">
                  <c:v>0.03</c:v>
                </c:pt>
                <c:pt idx="8">
                  <c:v>0.04</c:v>
                </c:pt>
                <c:pt idx="9">
                  <c:v>0.04</c:v>
                </c:pt>
                <c:pt idx="10">
                  <c:v>0.06</c:v>
                </c:pt>
                <c:pt idx="1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D4-4432-9695-7D6BA472481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820163984"/>
        <c:axId val="82015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'School Charts'!$F$1</c15:sqref>
                        </c15:formulaRef>
                      </c:ext>
                    </c:extLst>
                    <c:strCache>
                      <c:ptCount val="1"/>
                      <c:pt idx="0">
                        <c:v># Mid or Above Grade Level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'School Charts'!$D$80:$E$91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1">
                          <c:v>Kindergarten</c:v>
                        </c:pt>
                        <c:pt idx="2">
                          <c:v>Grade 1</c:v>
                        </c:pt>
                        <c:pt idx="3">
                          <c:v>Grade 1</c:v>
                        </c:pt>
                        <c:pt idx="4">
                          <c:v>Grade 2</c:v>
                        </c:pt>
                        <c:pt idx="5">
                          <c:v>Grade 2</c:v>
                        </c:pt>
                        <c:pt idx="6">
                          <c:v>Grade 3</c:v>
                        </c:pt>
                        <c:pt idx="7">
                          <c:v>Grade 3</c:v>
                        </c:pt>
                        <c:pt idx="8">
                          <c:v>Grade 4</c:v>
                        </c:pt>
                        <c:pt idx="9">
                          <c:v>Grade 4</c:v>
                        </c:pt>
                        <c:pt idx="10">
                          <c:v>Grade 5</c:v>
                        </c:pt>
                        <c:pt idx="11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'School Charts'!$F$80:$F$91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</c:v>
                      </c:pt>
                      <c:pt idx="1">
                        <c:v>2</c:v>
                      </c:pt>
                      <c:pt idx="2">
                        <c:v>44</c:v>
                      </c:pt>
                      <c:pt idx="3">
                        <c:v>48</c:v>
                      </c:pt>
                      <c:pt idx="4">
                        <c:v>28</c:v>
                      </c:pt>
                      <c:pt idx="5">
                        <c:v>43</c:v>
                      </c:pt>
                      <c:pt idx="6">
                        <c:v>24</c:v>
                      </c:pt>
                      <c:pt idx="7">
                        <c:v>44</c:v>
                      </c:pt>
                      <c:pt idx="8">
                        <c:v>29</c:v>
                      </c:pt>
                      <c:pt idx="9">
                        <c:v>40</c:v>
                      </c:pt>
                      <c:pt idx="10">
                        <c:v>33</c:v>
                      </c:pt>
                      <c:pt idx="11">
                        <c:v>41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76D4-4432-9695-7D6BA472481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Charts'!$H$1</c15:sqref>
                        </c15:formulaRef>
                      </c:ext>
                    </c:extLst>
                    <c:strCache>
                      <c:ptCount val="1"/>
                      <c:pt idx="0">
                        <c:v># Early On Grade Level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Charts'!$D$80:$E$91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1">
                          <c:v>Kindergarten</c:v>
                        </c:pt>
                        <c:pt idx="2">
                          <c:v>Grade 1</c:v>
                        </c:pt>
                        <c:pt idx="3">
                          <c:v>Grade 1</c:v>
                        </c:pt>
                        <c:pt idx="4">
                          <c:v>Grade 2</c:v>
                        </c:pt>
                        <c:pt idx="5">
                          <c:v>Grade 2</c:v>
                        </c:pt>
                        <c:pt idx="6">
                          <c:v>Grade 3</c:v>
                        </c:pt>
                        <c:pt idx="7">
                          <c:v>Grade 3</c:v>
                        </c:pt>
                        <c:pt idx="8">
                          <c:v>Grade 4</c:v>
                        </c:pt>
                        <c:pt idx="9">
                          <c:v>Grade 4</c:v>
                        </c:pt>
                        <c:pt idx="10">
                          <c:v>Grade 5</c:v>
                        </c:pt>
                        <c:pt idx="11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Charts'!$H$80:$H$91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</c:v>
                      </c:pt>
                      <c:pt idx="1">
                        <c:v>0</c:v>
                      </c:pt>
                      <c:pt idx="2">
                        <c:v>13</c:v>
                      </c:pt>
                      <c:pt idx="3">
                        <c:v>28</c:v>
                      </c:pt>
                      <c:pt idx="4">
                        <c:v>23</c:v>
                      </c:pt>
                      <c:pt idx="5">
                        <c:v>19</c:v>
                      </c:pt>
                      <c:pt idx="6">
                        <c:v>20</c:v>
                      </c:pt>
                      <c:pt idx="7">
                        <c:v>21</c:v>
                      </c:pt>
                      <c:pt idx="8">
                        <c:v>22</c:v>
                      </c:pt>
                      <c:pt idx="9">
                        <c:v>26</c:v>
                      </c:pt>
                      <c:pt idx="10">
                        <c:v>26</c:v>
                      </c:pt>
                      <c:pt idx="11">
                        <c:v>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6D4-4432-9695-7D6BA4724818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Charts'!$J$1</c15:sqref>
                        </c15:formulaRef>
                      </c:ext>
                    </c:extLst>
                    <c:strCache>
                      <c:ptCount val="1"/>
                      <c:pt idx="0">
                        <c:v># One Grade Level Below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Charts'!$D$80:$E$91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1">
                          <c:v>Kindergarten</c:v>
                        </c:pt>
                        <c:pt idx="2">
                          <c:v>Grade 1</c:v>
                        </c:pt>
                        <c:pt idx="3">
                          <c:v>Grade 1</c:v>
                        </c:pt>
                        <c:pt idx="4">
                          <c:v>Grade 2</c:v>
                        </c:pt>
                        <c:pt idx="5">
                          <c:v>Grade 2</c:v>
                        </c:pt>
                        <c:pt idx="6">
                          <c:v>Grade 3</c:v>
                        </c:pt>
                        <c:pt idx="7">
                          <c:v>Grade 3</c:v>
                        </c:pt>
                        <c:pt idx="8">
                          <c:v>Grade 4</c:v>
                        </c:pt>
                        <c:pt idx="9">
                          <c:v>Grade 4</c:v>
                        </c:pt>
                        <c:pt idx="10">
                          <c:v>Grade 5</c:v>
                        </c:pt>
                        <c:pt idx="11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Charts'!$J$80:$J$91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59</c:v>
                      </c:pt>
                      <c:pt idx="3">
                        <c:v>42</c:v>
                      </c:pt>
                      <c:pt idx="4">
                        <c:v>55</c:v>
                      </c:pt>
                      <c:pt idx="5">
                        <c:v>42</c:v>
                      </c:pt>
                      <c:pt idx="6">
                        <c:v>57</c:v>
                      </c:pt>
                      <c:pt idx="7">
                        <c:v>41</c:v>
                      </c:pt>
                      <c:pt idx="8">
                        <c:v>49</c:v>
                      </c:pt>
                      <c:pt idx="9">
                        <c:v>40</c:v>
                      </c:pt>
                      <c:pt idx="10">
                        <c:v>26</c:v>
                      </c:pt>
                      <c:pt idx="11">
                        <c:v>23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6D4-4432-9695-7D6BA4724818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Charts'!$L$1</c15:sqref>
                        </c15:formulaRef>
                      </c:ext>
                    </c:extLst>
                    <c:strCache>
                      <c:ptCount val="1"/>
                      <c:pt idx="0">
                        <c:v># Two Grade Levels Below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Charts'!$D$80:$E$91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1">
                          <c:v>Kindergarten</c:v>
                        </c:pt>
                        <c:pt idx="2">
                          <c:v>Grade 1</c:v>
                        </c:pt>
                        <c:pt idx="3">
                          <c:v>Grade 1</c:v>
                        </c:pt>
                        <c:pt idx="4">
                          <c:v>Grade 2</c:v>
                        </c:pt>
                        <c:pt idx="5">
                          <c:v>Grade 2</c:v>
                        </c:pt>
                        <c:pt idx="6">
                          <c:v>Grade 3</c:v>
                        </c:pt>
                        <c:pt idx="7">
                          <c:v>Grade 3</c:v>
                        </c:pt>
                        <c:pt idx="8">
                          <c:v>Grade 4</c:v>
                        </c:pt>
                        <c:pt idx="9">
                          <c:v>Grade 4</c:v>
                        </c:pt>
                        <c:pt idx="10">
                          <c:v>Grade 5</c:v>
                        </c:pt>
                        <c:pt idx="11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Charts'!$L$80:$L$91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4</c:v>
                      </c:pt>
                      <c:pt idx="5">
                        <c:v>8</c:v>
                      </c:pt>
                      <c:pt idx="6">
                        <c:v>10</c:v>
                      </c:pt>
                      <c:pt idx="7">
                        <c:v>4</c:v>
                      </c:pt>
                      <c:pt idx="8">
                        <c:v>9</c:v>
                      </c:pt>
                      <c:pt idx="9">
                        <c:v>3</c:v>
                      </c:pt>
                      <c:pt idx="10">
                        <c:v>8</c:v>
                      </c:pt>
                      <c:pt idx="11">
                        <c:v>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76D4-4432-9695-7D6BA4724818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Charts'!$N$1</c15:sqref>
                        </c15:formulaRef>
                      </c:ext>
                    </c:extLst>
                    <c:strCache>
                      <c:ptCount val="1"/>
                      <c:pt idx="0">
                        <c:v># Three or More Grade Levels Below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Charts'!$D$80:$E$91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1">
                          <c:v>Kindergarten</c:v>
                        </c:pt>
                        <c:pt idx="2">
                          <c:v>Grade 1</c:v>
                        </c:pt>
                        <c:pt idx="3">
                          <c:v>Grade 1</c:v>
                        </c:pt>
                        <c:pt idx="4">
                          <c:v>Grade 2</c:v>
                        </c:pt>
                        <c:pt idx="5">
                          <c:v>Grade 2</c:v>
                        </c:pt>
                        <c:pt idx="6">
                          <c:v>Grade 3</c:v>
                        </c:pt>
                        <c:pt idx="7">
                          <c:v>Grade 3</c:v>
                        </c:pt>
                        <c:pt idx="8">
                          <c:v>Grade 4</c:v>
                        </c:pt>
                        <c:pt idx="9">
                          <c:v>Grade 4</c:v>
                        </c:pt>
                        <c:pt idx="10">
                          <c:v>Grade 5</c:v>
                        </c:pt>
                        <c:pt idx="11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Charts'!$N$80:$N$91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</c:v>
                      </c:pt>
                      <c:pt idx="5">
                        <c:v>2</c:v>
                      </c:pt>
                      <c:pt idx="6">
                        <c:v>3</c:v>
                      </c:pt>
                      <c:pt idx="7">
                        <c:v>3</c:v>
                      </c:pt>
                      <c:pt idx="8">
                        <c:v>5</c:v>
                      </c:pt>
                      <c:pt idx="9">
                        <c:v>5</c:v>
                      </c:pt>
                      <c:pt idx="10">
                        <c:v>6</c:v>
                      </c:pt>
                      <c:pt idx="11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76D4-4432-9695-7D6BA4724818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Charts'!$P$1</c15:sqref>
                        </c15:formulaRef>
                      </c:ext>
                    </c:extLst>
                    <c:strCache>
                      <c:ptCount val="1"/>
                      <c:pt idx="0">
                        <c:v>s Assessed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Charts'!$D$80:$E$91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1">
                          <c:v>Kindergarten</c:v>
                        </c:pt>
                        <c:pt idx="2">
                          <c:v>Grade 1</c:v>
                        </c:pt>
                        <c:pt idx="3">
                          <c:v>Grade 1</c:v>
                        </c:pt>
                        <c:pt idx="4">
                          <c:v>Grade 2</c:v>
                        </c:pt>
                        <c:pt idx="5">
                          <c:v>Grade 2</c:v>
                        </c:pt>
                        <c:pt idx="6">
                          <c:v>Grade 3</c:v>
                        </c:pt>
                        <c:pt idx="7">
                          <c:v>Grade 3</c:v>
                        </c:pt>
                        <c:pt idx="8">
                          <c:v>Grade 4</c:v>
                        </c:pt>
                        <c:pt idx="9">
                          <c:v>Grade 4</c:v>
                        </c:pt>
                        <c:pt idx="10">
                          <c:v>Grade 5</c:v>
                        </c:pt>
                        <c:pt idx="11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Charts'!$P$80:$P$91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</c:v>
                      </c:pt>
                      <c:pt idx="1">
                        <c:v>2</c:v>
                      </c:pt>
                      <c:pt idx="2">
                        <c:v>117</c:v>
                      </c:pt>
                      <c:pt idx="3">
                        <c:v>119</c:v>
                      </c:pt>
                      <c:pt idx="4">
                        <c:v>111</c:v>
                      </c:pt>
                      <c:pt idx="5">
                        <c:v>114</c:v>
                      </c:pt>
                      <c:pt idx="6">
                        <c:v>114</c:v>
                      </c:pt>
                      <c:pt idx="7">
                        <c:v>113</c:v>
                      </c:pt>
                      <c:pt idx="8">
                        <c:v>114</c:v>
                      </c:pt>
                      <c:pt idx="9">
                        <c:v>114</c:v>
                      </c:pt>
                      <c:pt idx="10">
                        <c:v>99</c:v>
                      </c:pt>
                      <c:pt idx="11">
                        <c:v>100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76D4-4432-9695-7D6BA4724818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Charts'!$D$80:$E$91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1">
                          <c:v>Kindergarten</c:v>
                        </c:pt>
                        <c:pt idx="2">
                          <c:v>Grade 1</c:v>
                        </c:pt>
                        <c:pt idx="3">
                          <c:v>Grade 1</c:v>
                        </c:pt>
                        <c:pt idx="4">
                          <c:v>Grade 2</c:v>
                        </c:pt>
                        <c:pt idx="5">
                          <c:v>Grade 2</c:v>
                        </c:pt>
                        <c:pt idx="6">
                          <c:v>Grade 3</c:v>
                        </c:pt>
                        <c:pt idx="7">
                          <c:v>Grade 3</c:v>
                        </c:pt>
                        <c:pt idx="8">
                          <c:v>Grade 4</c:v>
                        </c:pt>
                        <c:pt idx="9">
                          <c:v>Grade 4</c:v>
                        </c:pt>
                        <c:pt idx="10">
                          <c:v>Grade 5</c:v>
                        </c:pt>
                        <c:pt idx="11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Charts'!$Q$80:$Q$91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82</c:v>
                      </c:pt>
                      <c:pt idx="1">
                        <c:v>82</c:v>
                      </c:pt>
                      <c:pt idx="2">
                        <c:v>121</c:v>
                      </c:pt>
                      <c:pt idx="3">
                        <c:v>121</c:v>
                      </c:pt>
                      <c:pt idx="4">
                        <c:v>116</c:v>
                      </c:pt>
                      <c:pt idx="5">
                        <c:v>116</c:v>
                      </c:pt>
                      <c:pt idx="6">
                        <c:v>114</c:v>
                      </c:pt>
                      <c:pt idx="7">
                        <c:v>114</c:v>
                      </c:pt>
                      <c:pt idx="8">
                        <c:v>118</c:v>
                      </c:pt>
                      <c:pt idx="9">
                        <c:v>118</c:v>
                      </c:pt>
                      <c:pt idx="10">
                        <c:v>103</c:v>
                      </c:pt>
                      <c:pt idx="11">
                        <c:v>103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6D4-4432-9695-7D6BA4724818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Charts'!$R$1</c15:sqref>
                        </c15:formulaRef>
                      </c:ext>
                    </c:extLst>
                    <c:strCache>
                      <c:ptCount val="1"/>
                      <c:pt idx="0">
                        <c:v>Percent of Enrolled Students Taking Diagnostic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76D4-4432-9695-7D6BA4724818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76D4-4432-9695-7D6BA4724818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76D4-4432-9695-7D6BA4724818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76D4-4432-9695-7D6BA4724818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76D4-4432-9695-7D6BA4724818}"/>
                    </c:ext>
                  </c:extLst>
                </c:dPt>
                <c:dPt>
                  <c:idx val="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76D4-4432-9695-7D6BA4724818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76D4-4432-9695-7D6BA4724818}"/>
                    </c:ext>
                  </c:extLst>
                </c:dPt>
                <c:dPt>
                  <c:idx val="7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76D4-4432-9695-7D6BA4724818}"/>
                    </c:ext>
                  </c:extLst>
                </c:dPt>
                <c:dPt>
                  <c:idx val="8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76D4-4432-9695-7D6BA4724818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76D4-4432-9695-7D6BA4724818}"/>
                    </c:ext>
                  </c:extLst>
                </c:dPt>
                <c:dPt>
                  <c:idx val="1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76D4-4432-9695-7D6BA4724818}"/>
                    </c:ext>
                  </c:extLst>
                </c:dPt>
                <c:dPt>
                  <c:idx val="11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76D4-4432-9695-7D6BA4724818}"/>
                    </c:ext>
                  </c:extLst>
                </c:dPt>
                <c:dPt>
                  <c:idx val="1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76D4-4432-9695-7D6BA4724818}"/>
                    </c:ext>
                  </c:extLst>
                </c:dPt>
                <c:dPt>
                  <c:idx val="13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76D4-4432-9695-7D6BA4724818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76D4-4432-9695-7D6BA4724818}"/>
                    </c:ext>
                  </c:extLst>
                </c:dPt>
                <c:dPt>
                  <c:idx val="1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76D4-4432-9695-7D6BA4724818}"/>
                    </c:ext>
                  </c:extLst>
                </c:dPt>
                <c:dPt>
                  <c:idx val="16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76D4-4432-9695-7D6BA4724818}"/>
                    </c:ext>
                  </c:extLst>
                </c:dPt>
                <c:dPt>
                  <c:idx val="17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76D4-4432-9695-7D6BA4724818}"/>
                    </c:ext>
                  </c:extLst>
                </c:dPt>
                <c:dPt>
                  <c:idx val="18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76D4-4432-9695-7D6BA4724818}"/>
                    </c:ext>
                  </c:extLst>
                </c:dPt>
                <c:dPt>
                  <c:idx val="19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76D4-4432-9695-7D6BA472481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Charts'!$D$80:$E$91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1">
                          <c:v>Kindergarten</c:v>
                        </c:pt>
                        <c:pt idx="2">
                          <c:v>Grade 1</c:v>
                        </c:pt>
                        <c:pt idx="3">
                          <c:v>Grade 1</c:v>
                        </c:pt>
                        <c:pt idx="4">
                          <c:v>Grade 2</c:v>
                        </c:pt>
                        <c:pt idx="5">
                          <c:v>Grade 2</c:v>
                        </c:pt>
                        <c:pt idx="6">
                          <c:v>Grade 3</c:v>
                        </c:pt>
                        <c:pt idx="7">
                          <c:v>Grade 3</c:v>
                        </c:pt>
                        <c:pt idx="8">
                          <c:v>Grade 4</c:v>
                        </c:pt>
                        <c:pt idx="9">
                          <c:v>Grade 4</c:v>
                        </c:pt>
                        <c:pt idx="10">
                          <c:v>Grade 5</c:v>
                        </c:pt>
                        <c:pt idx="11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Charts'!$R$80:$R$91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3.6585365853658534</c:v>
                      </c:pt>
                      <c:pt idx="1">
                        <c:v>2.4390243902439024</c:v>
                      </c:pt>
                      <c:pt idx="2">
                        <c:v>96.694214876033058</c:v>
                      </c:pt>
                      <c:pt idx="3">
                        <c:v>98.347107438016536</c:v>
                      </c:pt>
                      <c:pt idx="4">
                        <c:v>95.689655172413794</c:v>
                      </c:pt>
                      <c:pt idx="5">
                        <c:v>98.275862068965509</c:v>
                      </c:pt>
                      <c:pt idx="6">
                        <c:v>100</c:v>
                      </c:pt>
                      <c:pt idx="7">
                        <c:v>99.122807017543863</c:v>
                      </c:pt>
                      <c:pt idx="8">
                        <c:v>96.610169491525426</c:v>
                      </c:pt>
                      <c:pt idx="9">
                        <c:v>96.610169491525426</c:v>
                      </c:pt>
                      <c:pt idx="10">
                        <c:v>96.116504854368941</c:v>
                      </c:pt>
                      <c:pt idx="11">
                        <c:v>97.087378640776706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76D4-4432-9695-7D6BA4724818}"/>
                  </c:ext>
                </c:extLst>
              </c15:ser>
            </c15:filteredBarSeries>
          </c:ext>
        </c:extLst>
      </c:barChart>
      <c:catAx>
        <c:axId val="8201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154800"/>
        <c:crosses val="autoZero"/>
        <c:auto val="1"/>
        <c:lblAlgn val="ctr"/>
        <c:lblOffset val="100"/>
        <c:noMultiLvlLbl val="0"/>
      </c:catAx>
      <c:valAx>
        <c:axId val="820154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82016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150641908725332E-2"/>
          <c:y val="0.95640231763482408"/>
          <c:w val="0.93009904608137772"/>
          <c:h val="3.4541078591591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Myriad Pro" panose="020B0503030403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latin typeface="Myriad Pro" panose="020B0503030403020204" pitchFamily="34" charset="0"/>
              </a:rPr>
              <a:t>Percent of Enrolled Students Taking Diagnostic in Math 2020-21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Myriad Pro" panose="020B0503030403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8979294254884845E-3"/>
          <c:y val="0.10117688086192023"/>
          <c:w val="0.96577929060950718"/>
          <c:h val="0.7642202766612215"/>
        </c:manualLayout>
      </c:layout>
      <c:barChart>
        <c:barDir val="col"/>
        <c:grouping val="clustered"/>
        <c:varyColors val="0"/>
        <c:ser>
          <c:idx val="12"/>
          <c:order val="12"/>
          <c:tx>
            <c:strRef>
              <c:f>'School Charts'!$R$1</c:f>
              <c:strCache>
                <c:ptCount val="1"/>
                <c:pt idx="0">
                  <c:v>Percent of Enrolled Students Taking Diagnostic</c:v>
                </c:pt>
              </c:strCache>
            </c:strRef>
          </c:tx>
          <c:spPr>
            <a:solidFill>
              <a:srgbClr val="D9531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B9-48D7-AF7F-639BA787F442}"/>
              </c:ext>
            </c:extLst>
          </c:dPt>
          <c:dPt>
            <c:idx val="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B9-48D7-AF7F-639BA787F442}"/>
              </c:ext>
            </c:extLst>
          </c:dPt>
          <c:dPt>
            <c:idx val="2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B9-48D7-AF7F-639BA787F442}"/>
              </c:ext>
            </c:extLst>
          </c:dPt>
          <c:dPt>
            <c:idx val="3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B9-48D7-AF7F-639BA787F442}"/>
              </c:ext>
            </c:extLst>
          </c:dPt>
          <c:dPt>
            <c:idx val="4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3B9-48D7-AF7F-639BA787F442}"/>
              </c:ext>
            </c:extLst>
          </c:dPt>
          <c:dPt>
            <c:idx val="5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3B9-48D7-AF7F-639BA787F442}"/>
              </c:ext>
            </c:extLst>
          </c:dPt>
          <c:dPt>
            <c:idx val="6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3B9-48D7-AF7F-639BA787F442}"/>
              </c:ext>
            </c:extLst>
          </c:dPt>
          <c:dPt>
            <c:idx val="7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3B9-48D7-AF7F-639BA787F442}"/>
              </c:ext>
            </c:extLst>
          </c:dPt>
          <c:dPt>
            <c:idx val="8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3B9-48D7-AF7F-639BA787F442}"/>
              </c:ext>
            </c:extLst>
          </c:dPt>
          <c:dPt>
            <c:idx val="9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3B9-48D7-AF7F-639BA787F442}"/>
              </c:ext>
            </c:extLst>
          </c:dPt>
          <c:dPt>
            <c:idx val="10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3B9-48D7-AF7F-639BA787F442}"/>
              </c:ext>
            </c:extLst>
          </c:dPt>
          <c:dPt>
            <c:idx val="1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3B9-48D7-AF7F-639BA787F442}"/>
              </c:ext>
            </c:extLst>
          </c:dPt>
          <c:dPt>
            <c:idx val="12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3B9-48D7-AF7F-639BA787F442}"/>
              </c:ext>
            </c:extLst>
          </c:dPt>
          <c:dPt>
            <c:idx val="13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73B9-48D7-AF7F-639BA787F442}"/>
              </c:ext>
            </c:extLst>
          </c:dPt>
          <c:dPt>
            <c:idx val="14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73B9-48D7-AF7F-639BA787F442}"/>
              </c:ext>
            </c:extLst>
          </c:dPt>
          <c:dPt>
            <c:idx val="15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73B9-48D7-AF7F-639BA787F442}"/>
              </c:ext>
            </c:extLst>
          </c:dPt>
          <c:dPt>
            <c:idx val="16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73B9-48D7-AF7F-639BA787F442}"/>
              </c:ext>
            </c:extLst>
          </c:dPt>
          <c:dPt>
            <c:idx val="17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73B9-48D7-AF7F-639BA787F442}"/>
              </c:ext>
            </c:extLst>
          </c:dPt>
          <c:dPt>
            <c:idx val="18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73B9-48D7-AF7F-639BA787F442}"/>
              </c:ext>
            </c:extLst>
          </c:dPt>
          <c:dPt>
            <c:idx val="19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73B9-48D7-AF7F-639BA787F4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Charts'!$D$92:$E$103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Charts'!$R$92:$R$103</c:f>
              <c:numCache>
                <c:formatCode>0.0</c:formatCode>
                <c:ptCount val="12"/>
                <c:pt idx="0">
                  <c:v>89.887640449438194</c:v>
                </c:pt>
                <c:pt idx="1">
                  <c:v>93.258426966292134</c:v>
                </c:pt>
                <c:pt idx="2">
                  <c:v>92.473118279569889</c:v>
                </c:pt>
                <c:pt idx="3">
                  <c:v>95.6989247311828</c:v>
                </c:pt>
                <c:pt idx="4">
                  <c:v>96.428571428571431</c:v>
                </c:pt>
                <c:pt idx="5">
                  <c:v>97.61904761904762</c:v>
                </c:pt>
                <c:pt idx="6">
                  <c:v>96.078431372549019</c:v>
                </c:pt>
                <c:pt idx="7">
                  <c:v>98.039215686274503</c:v>
                </c:pt>
                <c:pt idx="8">
                  <c:v>97.5</c:v>
                </c:pt>
                <c:pt idx="9">
                  <c:v>97.5</c:v>
                </c:pt>
                <c:pt idx="10">
                  <c:v>92.857142857142861</c:v>
                </c:pt>
                <c:pt idx="11">
                  <c:v>92.857142857142861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73B9-48D7-AF7F-639BA787F44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"/>
        <c:axId val="820163984"/>
        <c:axId val="82015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'School Charts'!$F$1</c15:sqref>
                        </c15:formulaRef>
                      </c:ext>
                    </c:extLst>
                    <c:strCache>
                      <c:ptCount val="1"/>
                      <c:pt idx="0">
                        <c:v># Mid or Above Grade Level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'School Charts'!$D$92:$E$103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'School Charts'!$F$92:$F$103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32</c:v>
                      </c:pt>
                      <c:pt idx="1">
                        <c:v>55</c:v>
                      </c:pt>
                      <c:pt idx="2">
                        <c:v>18</c:v>
                      </c:pt>
                      <c:pt idx="3">
                        <c:v>28</c:v>
                      </c:pt>
                      <c:pt idx="4">
                        <c:v>4</c:v>
                      </c:pt>
                      <c:pt idx="5">
                        <c:v>19</c:v>
                      </c:pt>
                      <c:pt idx="6">
                        <c:v>2</c:v>
                      </c:pt>
                      <c:pt idx="7">
                        <c:v>6</c:v>
                      </c:pt>
                      <c:pt idx="8">
                        <c:v>8</c:v>
                      </c:pt>
                      <c:pt idx="9">
                        <c:v>14</c:v>
                      </c:pt>
                      <c:pt idx="10">
                        <c:v>11</c:v>
                      </c:pt>
                      <c:pt idx="11">
                        <c:v>15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9-73B9-48D7-AF7F-639BA787F442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Charts'!$G$1</c15:sqref>
                        </c15:formulaRef>
                      </c:ext>
                    </c:extLst>
                    <c:strCache>
                      <c:ptCount val="1"/>
                      <c:pt idx="0">
                        <c:v>% Mid or Above Grade Level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Charts'!$D$92:$E$103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Charts'!$G$92:$G$103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0.4</c:v>
                      </c:pt>
                      <c:pt idx="1">
                        <c:v>0.66</c:v>
                      </c:pt>
                      <c:pt idx="2">
                        <c:v>0.21</c:v>
                      </c:pt>
                      <c:pt idx="3">
                        <c:v>0.31</c:v>
                      </c:pt>
                      <c:pt idx="4">
                        <c:v>0.05</c:v>
                      </c:pt>
                      <c:pt idx="5">
                        <c:v>0.23</c:v>
                      </c:pt>
                      <c:pt idx="6">
                        <c:v>0.02</c:v>
                      </c:pt>
                      <c:pt idx="7">
                        <c:v>0.06</c:v>
                      </c:pt>
                      <c:pt idx="8">
                        <c:v>0.1</c:v>
                      </c:pt>
                      <c:pt idx="9">
                        <c:v>0.18</c:v>
                      </c:pt>
                      <c:pt idx="10">
                        <c:v>0.14000000000000001</c:v>
                      </c:pt>
                      <c:pt idx="11">
                        <c:v>0.19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73B9-48D7-AF7F-639BA787F442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Charts'!$H$1</c15:sqref>
                        </c15:formulaRef>
                      </c:ext>
                    </c:extLst>
                    <c:strCache>
                      <c:ptCount val="1"/>
                      <c:pt idx="0">
                        <c:v># Early On Grade Level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Charts'!$D$92:$E$103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Charts'!$H$92:$H$103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11</c:v>
                      </c:pt>
                      <c:pt idx="1">
                        <c:v>7</c:v>
                      </c:pt>
                      <c:pt idx="2">
                        <c:v>7</c:v>
                      </c:pt>
                      <c:pt idx="3">
                        <c:v>12</c:v>
                      </c:pt>
                      <c:pt idx="4">
                        <c:v>14</c:v>
                      </c:pt>
                      <c:pt idx="5">
                        <c:v>20</c:v>
                      </c:pt>
                      <c:pt idx="6">
                        <c:v>13</c:v>
                      </c:pt>
                      <c:pt idx="7">
                        <c:v>23</c:v>
                      </c:pt>
                      <c:pt idx="8">
                        <c:v>16</c:v>
                      </c:pt>
                      <c:pt idx="9">
                        <c:v>22</c:v>
                      </c:pt>
                      <c:pt idx="10">
                        <c:v>14</c:v>
                      </c:pt>
                      <c:pt idx="11">
                        <c:v>16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73B9-48D7-AF7F-639BA787F442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Charts'!$I$1</c15:sqref>
                        </c15:formulaRef>
                      </c:ext>
                    </c:extLst>
                    <c:strCache>
                      <c:ptCount val="1"/>
                      <c:pt idx="0">
                        <c:v>% Early On Grade Level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Charts'!$D$92:$E$103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Charts'!$I$92:$I$103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0.14000000000000001</c:v>
                      </c:pt>
                      <c:pt idx="1">
                        <c:v>0.08</c:v>
                      </c:pt>
                      <c:pt idx="2">
                        <c:v>0.08</c:v>
                      </c:pt>
                      <c:pt idx="3">
                        <c:v>0.13</c:v>
                      </c:pt>
                      <c:pt idx="4">
                        <c:v>0.17</c:v>
                      </c:pt>
                      <c:pt idx="5">
                        <c:v>0.24</c:v>
                      </c:pt>
                      <c:pt idx="6">
                        <c:v>0.13</c:v>
                      </c:pt>
                      <c:pt idx="7">
                        <c:v>0.23</c:v>
                      </c:pt>
                      <c:pt idx="8">
                        <c:v>0.21</c:v>
                      </c:pt>
                      <c:pt idx="9">
                        <c:v>0.28000000000000003</c:v>
                      </c:pt>
                      <c:pt idx="10">
                        <c:v>0.18</c:v>
                      </c:pt>
                      <c:pt idx="11">
                        <c:v>0.21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73B9-48D7-AF7F-639BA787F442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Charts'!$J$1</c15:sqref>
                        </c15:formulaRef>
                      </c:ext>
                    </c:extLst>
                    <c:strCache>
                      <c:ptCount val="1"/>
                      <c:pt idx="0">
                        <c:v># One Grade Level Below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Charts'!$D$92:$E$103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Charts'!$J$92:$J$103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37</c:v>
                      </c:pt>
                      <c:pt idx="1">
                        <c:v>21</c:v>
                      </c:pt>
                      <c:pt idx="2">
                        <c:v>55</c:v>
                      </c:pt>
                      <c:pt idx="3">
                        <c:v>44</c:v>
                      </c:pt>
                      <c:pt idx="4">
                        <c:v>47</c:v>
                      </c:pt>
                      <c:pt idx="5">
                        <c:v>29</c:v>
                      </c:pt>
                      <c:pt idx="6">
                        <c:v>49</c:v>
                      </c:pt>
                      <c:pt idx="7">
                        <c:v>51</c:v>
                      </c:pt>
                      <c:pt idx="8">
                        <c:v>38</c:v>
                      </c:pt>
                      <c:pt idx="9">
                        <c:v>31</c:v>
                      </c:pt>
                      <c:pt idx="10">
                        <c:v>38</c:v>
                      </c:pt>
                      <c:pt idx="11">
                        <c:v>28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73B9-48D7-AF7F-639BA787F442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Charts'!$K$1</c15:sqref>
                        </c15:formulaRef>
                      </c:ext>
                    </c:extLst>
                    <c:strCache>
                      <c:ptCount val="1"/>
                      <c:pt idx="0">
                        <c:v>% One Grade Level Below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Charts'!$D$92:$E$103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Charts'!$K$92:$K$103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0.46</c:v>
                      </c:pt>
                      <c:pt idx="1">
                        <c:v>0.25</c:v>
                      </c:pt>
                      <c:pt idx="2">
                        <c:v>0.64</c:v>
                      </c:pt>
                      <c:pt idx="3">
                        <c:v>0.49</c:v>
                      </c:pt>
                      <c:pt idx="4">
                        <c:v>0.57999999999999996</c:v>
                      </c:pt>
                      <c:pt idx="5">
                        <c:v>0.35</c:v>
                      </c:pt>
                      <c:pt idx="6">
                        <c:v>0.5</c:v>
                      </c:pt>
                      <c:pt idx="7">
                        <c:v>0.51</c:v>
                      </c:pt>
                      <c:pt idx="8">
                        <c:v>0.49</c:v>
                      </c:pt>
                      <c:pt idx="9">
                        <c:v>0.4</c:v>
                      </c:pt>
                      <c:pt idx="10">
                        <c:v>0.49</c:v>
                      </c:pt>
                      <c:pt idx="11">
                        <c:v>0.36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73B9-48D7-AF7F-639BA787F442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Charts'!$L$1</c15:sqref>
                        </c15:formulaRef>
                      </c:ext>
                    </c:extLst>
                    <c:strCache>
                      <c:ptCount val="1"/>
                      <c:pt idx="0">
                        <c:v># Two Grade Levels Below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Charts'!$D$92:$E$103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Charts'!$L$92:$L$103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6</c:v>
                      </c:pt>
                      <c:pt idx="3">
                        <c:v>5</c:v>
                      </c:pt>
                      <c:pt idx="4">
                        <c:v>14</c:v>
                      </c:pt>
                      <c:pt idx="5">
                        <c:v>10</c:v>
                      </c:pt>
                      <c:pt idx="6">
                        <c:v>32</c:v>
                      </c:pt>
                      <c:pt idx="7">
                        <c:v>14</c:v>
                      </c:pt>
                      <c:pt idx="8">
                        <c:v>12</c:v>
                      </c:pt>
                      <c:pt idx="9">
                        <c:v>9</c:v>
                      </c:pt>
                      <c:pt idx="10">
                        <c:v>7</c:v>
                      </c:pt>
                      <c:pt idx="11">
                        <c:v>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73B9-48D7-AF7F-639BA787F442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Charts'!$M$1</c15:sqref>
                        </c15:formulaRef>
                      </c:ext>
                    </c:extLst>
                    <c:strCache>
                      <c:ptCount val="1"/>
                      <c:pt idx="0">
                        <c:v>% Two Grade Levels Below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Charts'!$D$92:$E$103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Charts'!$M$92:$M$103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7.0000000000000007E-2</c:v>
                      </c:pt>
                      <c:pt idx="3">
                        <c:v>0.06</c:v>
                      </c:pt>
                      <c:pt idx="4">
                        <c:v>0.17</c:v>
                      </c:pt>
                      <c:pt idx="5">
                        <c:v>0.12</c:v>
                      </c:pt>
                      <c:pt idx="6">
                        <c:v>0.33</c:v>
                      </c:pt>
                      <c:pt idx="7">
                        <c:v>0.14000000000000001</c:v>
                      </c:pt>
                      <c:pt idx="8">
                        <c:v>0.15</c:v>
                      </c:pt>
                      <c:pt idx="9">
                        <c:v>0.12</c:v>
                      </c:pt>
                      <c:pt idx="10">
                        <c:v>0.09</c:v>
                      </c:pt>
                      <c:pt idx="11">
                        <c:v>0.08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73B9-48D7-AF7F-639BA787F442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Charts'!$N$1</c15:sqref>
                        </c15:formulaRef>
                      </c:ext>
                    </c:extLst>
                    <c:strCache>
                      <c:ptCount val="1"/>
                      <c:pt idx="0">
                        <c:v># Three or More Grade Levels Below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Charts'!$D$92:$E$103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Charts'!$N$92:$N$103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2</c:v>
                      </c:pt>
                      <c:pt idx="5">
                        <c:v>4</c:v>
                      </c:pt>
                      <c:pt idx="6">
                        <c:v>2</c:v>
                      </c:pt>
                      <c:pt idx="7">
                        <c:v>6</c:v>
                      </c:pt>
                      <c:pt idx="8">
                        <c:v>4</c:v>
                      </c:pt>
                      <c:pt idx="9">
                        <c:v>2</c:v>
                      </c:pt>
                      <c:pt idx="10">
                        <c:v>8</c:v>
                      </c:pt>
                      <c:pt idx="11">
                        <c:v>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73B9-48D7-AF7F-639BA787F442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Charts'!$O$1</c15:sqref>
                        </c15:formulaRef>
                      </c:ext>
                    </c:extLst>
                    <c:strCache>
                      <c:ptCount val="1"/>
                      <c:pt idx="0">
                        <c:v>% Three or More Grade Levels Below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Charts'!$D$92:$E$103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Charts'!$O$92:$O$103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0.02</c:v>
                      </c:pt>
                      <c:pt idx="5">
                        <c:v>0.05</c:v>
                      </c:pt>
                      <c:pt idx="6">
                        <c:v>0.02</c:v>
                      </c:pt>
                      <c:pt idx="7">
                        <c:v>0.06</c:v>
                      </c:pt>
                      <c:pt idx="8">
                        <c:v>0.05</c:v>
                      </c:pt>
                      <c:pt idx="9">
                        <c:v>0.03</c:v>
                      </c:pt>
                      <c:pt idx="10">
                        <c:v>0.1</c:v>
                      </c:pt>
                      <c:pt idx="11">
                        <c:v>0.17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73B9-48D7-AF7F-639BA787F442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Charts'!$P$1</c15:sqref>
                        </c15:formulaRef>
                      </c:ext>
                    </c:extLst>
                    <c:strCache>
                      <c:ptCount val="1"/>
                      <c:pt idx="0">
                        <c:v>s Assessed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Charts'!$D$92:$E$103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Charts'!$P$92:$P$103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80</c:v>
                      </c:pt>
                      <c:pt idx="1">
                        <c:v>83</c:v>
                      </c:pt>
                      <c:pt idx="2">
                        <c:v>86</c:v>
                      </c:pt>
                      <c:pt idx="3">
                        <c:v>89</c:v>
                      </c:pt>
                      <c:pt idx="4">
                        <c:v>81</c:v>
                      </c:pt>
                      <c:pt idx="5">
                        <c:v>82</c:v>
                      </c:pt>
                      <c:pt idx="6">
                        <c:v>98</c:v>
                      </c:pt>
                      <c:pt idx="7">
                        <c:v>100</c:v>
                      </c:pt>
                      <c:pt idx="8">
                        <c:v>78</c:v>
                      </c:pt>
                      <c:pt idx="9">
                        <c:v>78</c:v>
                      </c:pt>
                      <c:pt idx="10">
                        <c:v>78</c:v>
                      </c:pt>
                      <c:pt idx="11">
                        <c:v>78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73B9-48D7-AF7F-639BA787F442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Charts'!$D$92:$E$103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Charts'!$Q$92:$Q$103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89</c:v>
                      </c:pt>
                      <c:pt idx="1">
                        <c:v>89</c:v>
                      </c:pt>
                      <c:pt idx="2">
                        <c:v>93</c:v>
                      </c:pt>
                      <c:pt idx="3">
                        <c:v>93</c:v>
                      </c:pt>
                      <c:pt idx="4">
                        <c:v>84</c:v>
                      </c:pt>
                      <c:pt idx="5">
                        <c:v>84</c:v>
                      </c:pt>
                      <c:pt idx="6">
                        <c:v>102</c:v>
                      </c:pt>
                      <c:pt idx="7">
                        <c:v>102</c:v>
                      </c:pt>
                      <c:pt idx="8">
                        <c:v>80</c:v>
                      </c:pt>
                      <c:pt idx="9">
                        <c:v>80</c:v>
                      </c:pt>
                      <c:pt idx="10">
                        <c:v>84</c:v>
                      </c:pt>
                      <c:pt idx="11">
                        <c:v>84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73B9-48D7-AF7F-639BA787F442}"/>
                  </c:ext>
                </c:extLst>
              </c15:ser>
            </c15:filteredBarSeries>
          </c:ext>
        </c:extLst>
      </c:barChart>
      <c:catAx>
        <c:axId val="8201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154800"/>
        <c:crosses val="autoZero"/>
        <c:auto val="1"/>
        <c:lblAlgn val="ctr"/>
        <c:lblOffset val="100"/>
        <c:noMultiLvlLbl val="0"/>
      </c:catAx>
      <c:valAx>
        <c:axId val="820154800"/>
        <c:scaling>
          <c:orientation val="minMax"/>
          <c:max val="100"/>
          <c:min val="0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82016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latin typeface="Myriad Pro" panose="020B0503030403020204" pitchFamily="34" charset="0"/>
              </a:rPr>
              <a:t>District Percent of Students by Performance Level of Assessed Math 2020-21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3370151647710705E-2"/>
          <c:y val="7.0096842373438009E-2"/>
          <c:w val="0.96230706838728497"/>
          <c:h val="0.7953003390383383"/>
        </c:manualLayout>
      </c:layout>
      <c:barChart>
        <c:barDir val="col"/>
        <c:grouping val="percentStacked"/>
        <c:varyColors val="0"/>
        <c:ser>
          <c:idx val="1"/>
          <c:order val="1"/>
          <c:tx>
            <c:strRef>
              <c:f>'Master iready 2021'!$G$1</c:f>
              <c:strCache>
                <c:ptCount val="1"/>
                <c:pt idx="0">
                  <c:v>% Mid or Above Grade Level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'Master iready 2021'!$D$2:$E$19</c:f>
              <c:multiLvlStrCache>
                <c:ptCount val="18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  <c:pt idx="12">
                    <c:v>Fall</c:v>
                  </c:pt>
                  <c:pt idx="13">
                    <c:v>Winter</c:v>
                  </c:pt>
                  <c:pt idx="14">
                    <c:v>Fall</c:v>
                  </c:pt>
                  <c:pt idx="15">
                    <c:v>Winter</c:v>
                  </c:pt>
                  <c:pt idx="16">
                    <c:v>Fall</c:v>
                  </c:pt>
                  <c:pt idx="17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  <c:pt idx="12">
                    <c:v>Grade 6</c:v>
                  </c:pt>
                  <c:pt idx="14">
                    <c:v>Grade 7</c:v>
                  </c:pt>
                  <c:pt idx="16">
                    <c:v>Grade 8</c:v>
                  </c:pt>
                </c:lvl>
              </c:multiLvlStrCache>
            </c:multiLvlStrRef>
          </c:cat>
          <c:val>
            <c:numRef>
              <c:f>'Master iready 2021'!$G$2:$G$19</c:f>
              <c:numCache>
                <c:formatCode>0%</c:formatCode>
                <c:ptCount val="18"/>
                <c:pt idx="0">
                  <c:v>0.59</c:v>
                </c:pt>
                <c:pt idx="1">
                  <c:v>0.72</c:v>
                </c:pt>
                <c:pt idx="2">
                  <c:v>0.3</c:v>
                </c:pt>
                <c:pt idx="3">
                  <c:v>0.41</c:v>
                </c:pt>
                <c:pt idx="4">
                  <c:v>0.22</c:v>
                </c:pt>
                <c:pt idx="5">
                  <c:v>0.31</c:v>
                </c:pt>
                <c:pt idx="6">
                  <c:v>0.16</c:v>
                </c:pt>
                <c:pt idx="7">
                  <c:v>0.24</c:v>
                </c:pt>
                <c:pt idx="8">
                  <c:v>0.19</c:v>
                </c:pt>
                <c:pt idx="9">
                  <c:v>0.26</c:v>
                </c:pt>
                <c:pt idx="10">
                  <c:v>0.23</c:v>
                </c:pt>
                <c:pt idx="11">
                  <c:v>0.3</c:v>
                </c:pt>
                <c:pt idx="12">
                  <c:v>0.12</c:v>
                </c:pt>
                <c:pt idx="13">
                  <c:v>0.15</c:v>
                </c:pt>
                <c:pt idx="14">
                  <c:v>0.13</c:v>
                </c:pt>
                <c:pt idx="15">
                  <c:v>0.17</c:v>
                </c:pt>
                <c:pt idx="16">
                  <c:v>0.13</c:v>
                </c:pt>
                <c:pt idx="17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B4-4AA6-A7BC-B0BD3CC85E39}"/>
            </c:ext>
          </c:extLst>
        </c:ser>
        <c:ser>
          <c:idx val="3"/>
          <c:order val="3"/>
          <c:tx>
            <c:strRef>
              <c:f>'Master iready 2021'!$I$1</c:f>
              <c:strCache>
                <c:ptCount val="1"/>
                <c:pt idx="0">
                  <c:v>% Early On Grade Level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'Master iready 2021'!$D$2:$E$19</c:f>
              <c:multiLvlStrCache>
                <c:ptCount val="18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  <c:pt idx="12">
                    <c:v>Fall</c:v>
                  </c:pt>
                  <c:pt idx="13">
                    <c:v>Winter</c:v>
                  </c:pt>
                  <c:pt idx="14">
                    <c:v>Fall</c:v>
                  </c:pt>
                  <c:pt idx="15">
                    <c:v>Winter</c:v>
                  </c:pt>
                  <c:pt idx="16">
                    <c:v>Fall</c:v>
                  </c:pt>
                  <c:pt idx="17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  <c:pt idx="12">
                    <c:v>Grade 6</c:v>
                  </c:pt>
                  <c:pt idx="14">
                    <c:v>Grade 7</c:v>
                  </c:pt>
                  <c:pt idx="16">
                    <c:v>Grade 8</c:v>
                  </c:pt>
                </c:lvl>
              </c:multiLvlStrCache>
            </c:multiLvlStrRef>
          </c:cat>
          <c:val>
            <c:numRef>
              <c:f>'Master iready 2021'!$I$2:$I$19</c:f>
              <c:numCache>
                <c:formatCode>0%</c:formatCode>
                <c:ptCount val="18"/>
                <c:pt idx="0">
                  <c:v>0.13</c:v>
                </c:pt>
                <c:pt idx="1">
                  <c:v>0.1</c:v>
                </c:pt>
                <c:pt idx="2">
                  <c:v>0.11</c:v>
                </c:pt>
                <c:pt idx="3">
                  <c:v>0.14000000000000001</c:v>
                </c:pt>
                <c:pt idx="4">
                  <c:v>0.15</c:v>
                </c:pt>
                <c:pt idx="5">
                  <c:v>0.16</c:v>
                </c:pt>
                <c:pt idx="6">
                  <c:v>0.16</c:v>
                </c:pt>
                <c:pt idx="7">
                  <c:v>0.21</c:v>
                </c:pt>
                <c:pt idx="8">
                  <c:v>0.19</c:v>
                </c:pt>
                <c:pt idx="9">
                  <c:v>0.22</c:v>
                </c:pt>
                <c:pt idx="10">
                  <c:v>0.23</c:v>
                </c:pt>
                <c:pt idx="11">
                  <c:v>0.22</c:v>
                </c:pt>
                <c:pt idx="12">
                  <c:v>0.18</c:v>
                </c:pt>
                <c:pt idx="13">
                  <c:v>0.17</c:v>
                </c:pt>
                <c:pt idx="14">
                  <c:v>0.22</c:v>
                </c:pt>
                <c:pt idx="15">
                  <c:v>0.16</c:v>
                </c:pt>
                <c:pt idx="16">
                  <c:v>0.13</c:v>
                </c:pt>
                <c:pt idx="17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B4-4AA6-A7BC-B0BD3CC85E39}"/>
            </c:ext>
          </c:extLst>
        </c:ser>
        <c:ser>
          <c:idx val="5"/>
          <c:order val="5"/>
          <c:tx>
            <c:strRef>
              <c:f>'Master iready 2021'!$K$1</c:f>
              <c:strCache>
                <c:ptCount val="1"/>
                <c:pt idx="0">
                  <c:v>% One Grade Level Below</c:v>
                </c:pt>
              </c:strCache>
            </c:strRef>
          </c:tx>
          <c:spPr>
            <a:solidFill>
              <a:srgbClr val="FFC000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'Master iready 2021'!$D$2:$E$19</c:f>
              <c:multiLvlStrCache>
                <c:ptCount val="18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  <c:pt idx="12">
                    <c:v>Fall</c:v>
                  </c:pt>
                  <c:pt idx="13">
                    <c:v>Winter</c:v>
                  </c:pt>
                  <c:pt idx="14">
                    <c:v>Fall</c:v>
                  </c:pt>
                  <c:pt idx="15">
                    <c:v>Winter</c:v>
                  </c:pt>
                  <c:pt idx="16">
                    <c:v>Fall</c:v>
                  </c:pt>
                  <c:pt idx="17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  <c:pt idx="12">
                    <c:v>Grade 6</c:v>
                  </c:pt>
                  <c:pt idx="14">
                    <c:v>Grade 7</c:v>
                  </c:pt>
                  <c:pt idx="16">
                    <c:v>Grade 8</c:v>
                  </c:pt>
                </c:lvl>
              </c:multiLvlStrCache>
            </c:multiLvlStrRef>
          </c:cat>
          <c:val>
            <c:numRef>
              <c:f>'Master iready 2021'!$K$2:$K$19</c:f>
              <c:numCache>
                <c:formatCode>0%</c:formatCode>
                <c:ptCount val="18"/>
                <c:pt idx="0">
                  <c:v>0.28999999999999998</c:v>
                </c:pt>
                <c:pt idx="1">
                  <c:v>0.18</c:v>
                </c:pt>
                <c:pt idx="2">
                  <c:v>0.54</c:v>
                </c:pt>
                <c:pt idx="3">
                  <c:v>0.43</c:v>
                </c:pt>
                <c:pt idx="4">
                  <c:v>0.49</c:v>
                </c:pt>
                <c:pt idx="5">
                  <c:v>0.44</c:v>
                </c:pt>
                <c:pt idx="6">
                  <c:v>0.47</c:v>
                </c:pt>
                <c:pt idx="7">
                  <c:v>0.41</c:v>
                </c:pt>
                <c:pt idx="8">
                  <c:v>0.41</c:v>
                </c:pt>
                <c:pt idx="9">
                  <c:v>0.35</c:v>
                </c:pt>
                <c:pt idx="10">
                  <c:v>0.34</c:v>
                </c:pt>
                <c:pt idx="11">
                  <c:v>0.3</c:v>
                </c:pt>
                <c:pt idx="12">
                  <c:v>0.32</c:v>
                </c:pt>
                <c:pt idx="13">
                  <c:v>0.27</c:v>
                </c:pt>
                <c:pt idx="14">
                  <c:v>0.28000000000000003</c:v>
                </c:pt>
                <c:pt idx="15">
                  <c:v>0.24</c:v>
                </c:pt>
                <c:pt idx="16">
                  <c:v>0.28999999999999998</c:v>
                </c:pt>
                <c:pt idx="17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B4-4AA6-A7BC-B0BD3CC85E39}"/>
            </c:ext>
          </c:extLst>
        </c:ser>
        <c:ser>
          <c:idx val="7"/>
          <c:order val="7"/>
          <c:tx>
            <c:strRef>
              <c:f>'Master iready 2021'!$M$1</c:f>
              <c:strCache>
                <c:ptCount val="1"/>
                <c:pt idx="0">
                  <c:v>% Two Grade Levels Below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FEC4-4E82-B00C-9D65211B351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FEC4-4E82-B00C-9D65211B35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'Master iready 2021'!$D$2:$E$19</c:f>
              <c:multiLvlStrCache>
                <c:ptCount val="18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  <c:pt idx="12">
                    <c:v>Fall</c:v>
                  </c:pt>
                  <c:pt idx="13">
                    <c:v>Winter</c:v>
                  </c:pt>
                  <c:pt idx="14">
                    <c:v>Fall</c:v>
                  </c:pt>
                  <c:pt idx="15">
                    <c:v>Winter</c:v>
                  </c:pt>
                  <c:pt idx="16">
                    <c:v>Fall</c:v>
                  </c:pt>
                  <c:pt idx="17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  <c:pt idx="12">
                    <c:v>Grade 6</c:v>
                  </c:pt>
                  <c:pt idx="14">
                    <c:v>Grade 7</c:v>
                  </c:pt>
                  <c:pt idx="16">
                    <c:v>Grade 8</c:v>
                  </c:pt>
                </c:lvl>
              </c:multiLvlStrCache>
            </c:multiLvlStrRef>
          </c:cat>
          <c:val>
            <c:numRef>
              <c:f>'Master iready 2021'!$M$2:$M$19</c:f>
              <c:numCache>
                <c:formatCode>0%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0.05</c:v>
                </c:pt>
                <c:pt idx="3">
                  <c:v>0.02</c:v>
                </c:pt>
                <c:pt idx="4">
                  <c:v>0.12</c:v>
                </c:pt>
                <c:pt idx="5">
                  <c:v>7.0000000000000007E-2</c:v>
                </c:pt>
                <c:pt idx="6">
                  <c:v>0.17</c:v>
                </c:pt>
                <c:pt idx="7">
                  <c:v>0.09</c:v>
                </c:pt>
                <c:pt idx="8">
                  <c:v>0.12</c:v>
                </c:pt>
                <c:pt idx="9">
                  <c:v>0.1</c:v>
                </c:pt>
                <c:pt idx="10">
                  <c:v>0.11</c:v>
                </c:pt>
                <c:pt idx="11">
                  <c:v>0.09</c:v>
                </c:pt>
                <c:pt idx="12">
                  <c:v>0.17</c:v>
                </c:pt>
                <c:pt idx="13">
                  <c:v>0.11</c:v>
                </c:pt>
                <c:pt idx="14">
                  <c:v>0.11</c:v>
                </c:pt>
                <c:pt idx="15">
                  <c:v>0.12</c:v>
                </c:pt>
                <c:pt idx="16">
                  <c:v>0.16</c:v>
                </c:pt>
                <c:pt idx="1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B4-4AA6-A7BC-B0BD3CC85E39}"/>
            </c:ext>
          </c:extLst>
        </c:ser>
        <c:ser>
          <c:idx val="9"/>
          <c:order val="9"/>
          <c:tx>
            <c:strRef>
              <c:f>'Master iready 2021'!$O$1</c:f>
              <c:strCache>
                <c:ptCount val="1"/>
                <c:pt idx="0">
                  <c:v>% Three or More Grade Levels Below</c:v>
                </c:pt>
              </c:strCache>
            </c:strRef>
          </c:tx>
          <c:spPr>
            <a:solidFill>
              <a:srgbClr val="FF616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FEC4-4E82-B00C-9D65211B351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FEC4-4E82-B00C-9D65211B351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FEC4-4E82-B00C-9D65211B351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FEC4-4E82-B00C-9D65211B35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'Master iready 2021'!$D$2:$E$19</c:f>
              <c:multiLvlStrCache>
                <c:ptCount val="18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  <c:pt idx="12">
                    <c:v>Fall</c:v>
                  </c:pt>
                  <c:pt idx="13">
                    <c:v>Winter</c:v>
                  </c:pt>
                  <c:pt idx="14">
                    <c:v>Fall</c:v>
                  </c:pt>
                  <c:pt idx="15">
                    <c:v>Winter</c:v>
                  </c:pt>
                  <c:pt idx="16">
                    <c:v>Fall</c:v>
                  </c:pt>
                  <c:pt idx="17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  <c:pt idx="12">
                    <c:v>Grade 6</c:v>
                  </c:pt>
                  <c:pt idx="14">
                    <c:v>Grade 7</c:v>
                  </c:pt>
                  <c:pt idx="16">
                    <c:v>Grade 8</c:v>
                  </c:pt>
                </c:lvl>
              </c:multiLvlStrCache>
            </c:multiLvlStrRef>
          </c:cat>
          <c:val>
            <c:numRef>
              <c:f>'Master iready 2021'!$O$2:$O$19</c:f>
              <c:numCache>
                <c:formatCode>0%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0.02</c:v>
                </c:pt>
                <c:pt idx="5">
                  <c:v>0.01</c:v>
                </c:pt>
                <c:pt idx="6">
                  <c:v>0.05</c:v>
                </c:pt>
                <c:pt idx="7">
                  <c:v>0.05</c:v>
                </c:pt>
                <c:pt idx="8">
                  <c:v>0.09</c:v>
                </c:pt>
                <c:pt idx="9">
                  <c:v>7.0000000000000007E-2</c:v>
                </c:pt>
                <c:pt idx="10">
                  <c:v>0.09</c:v>
                </c:pt>
                <c:pt idx="11">
                  <c:v>0.09</c:v>
                </c:pt>
                <c:pt idx="12">
                  <c:v>0.2</c:v>
                </c:pt>
                <c:pt idx="13">
                  <c:v>0.3</c:v>
                </c:pt>
                <c:pt idx="14">
                  <c:v>0.27</c:v>
                </c:pt>
                <c:pt idx="15">
                  <c:v>0.31</c:v>
                </c:pt>
                <c:pt idx="16">
                  <c:v>0.28999999999999998</c:v>
                </c:pt>
                <c:pt idx="17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B4-4AA6-A7BC-B0BD3CC85E3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820163984"/>
        <c:axId val="82015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'Master iready 2021'!$F$1</c15:sqref>
                        </c15:formulaRef>
                      </c:ext>
                    </c:extLst>
                    <c:strCache>
                      <c:ptCount val="1"/>
                      <c:pt idx="0">
                        <c:v># Mid or Above Grade Level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'Master iready 2021'!$D$2:$E$19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'Master iready 2021'!$F$2:$F$19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204</c:v>
                      </c:pt>
                      <c:pt idx="1">
                        <c:v>470</c:v>
                      </c:pt>
                      <c:pt idx="2">
                        <c:v>433</c:v>
                      </c:pt>
                      <c:pt idx="3">
                        <c:v>603</c:v>
                      </c:pt>
                      <c:pt idx="4">
                        <c:v>345</c:v>
                      </c:pt>
                      <c:pt idx="5">
                        <c:v>493</c:v>
                      </c:pt>
                      <c:pt idx="6">
                        <c:v>233</c:v>
                      </c:pt>
                      <c:pt idx="7">
                        <c:v>369</c:v>
                      </c:pt>
                      <c:pt idx="8">
                        <c:v>278</c:v>
                      </c:pt>
                      <c:pt idx="9">
                        <c:v>392</c:v>
                      </c:pt>
                      <c:pt idx="10">
                        <c:v>325</c:v>
                      </c:pt>
                      <c:pt idx="11">
                        <c:v>438</c:v>
                      </c:pt>
                      <c:pt idx="12">
                        <c:v>35</c:v>
                      </c:pt>
                      <c:pt idx="13">
                        <c:v>39</c:v>
                      </c:pt>
                      <c:pt idx="14">
                        <c:v>38</c:v>
                      </c:pt>
                      <c:pt idx="15">
                        <c:v>40</c:v>
                      </c:pt>
                      <c:pt idx="16">
                        <c:v>31</c:v>
                      </c:pt>
                      <c:pt idx="17">
                        <c:v>28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B2B4-4AA6-A7BC-B0BD3CC85E3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2021'!$H$1</c15:sqref>
                        </c15:formulaRef>
                      </c:ext>
                    </c:extLst>
                    <c:strCache>
                      <c:ptCount val="1"/>
                      <c:pt idx="0">
                        <c:v># Early On Grade Level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2021'!$D$2:$E$19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2021'!$H$2:$H$19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44</c:v>
                      </c:pt>
                      <c:pt idx="1">
                        <c:v>63</c:v>
                      </c:pt>
                      <c:pt idx="2">
                        <c:v>151</c:v>
                      </c:pt>
                      <c:pt idx="3">
                        <c:v>200</c:v>
                      </c:pt>
                      <c:pt idx="4">
                        <c:v>233</c:v>
                      </c:pt>
                      <c:pt idx="5">
                        <c:v>254</c:v>
                      </c:pt>
                      <c:pt idx="6">
                        <c:v>233</c:v>
                      </c:pt>
                      <c:pt idx="7">
                        <c:v>315</c:v>
                      </c:pt>
                      <c:pt idx="8">
                        <c:v>282</c:v>
                      </c:pt>
                      <c:pt idx="9">
                        <c:v>329</c:v>
                      </c:pt>
                      <c:pt idx="10">
                        <c:v>332</c:v>
                      </c:pt>
                      <c:pt idx="11">
                        <c:v>312</c:v>
                      </c:pt>
                      <c:pt idx="12">
                        <c:v>52</c:v>
                      </c:pt>
                      <c:pt idx="13">
                        <c:v>44</c:v>
                      </c:pt>
                      <c:pt idx="14">
                        <c:v>66</c:v>
                      </c:pt>
                      <c:pt idx="15">
                        <c:v>38</c:v>
                      </c:pt>
                      <c:pt idx="16">
                        <c:v>32</c:v>
                      </c:pt>
                      <c:pt idx="17">
                        <c:v>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B2B4-4AA6-A7BC-B0BD3CC85E39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2021'!$J$1</c15:sqref>
                        </c15:formulaRef>
                      </c:ext>
                    </c:extLst>
                    <c:strCache>
                      <c:ptCount val="1"/>
                      <c:pt idx="0">
                        <c:v># One Grade Level Below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2021'!$D$2:$E$19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2021'!$J$2:$J$19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99</c:v>
                      </c:pt>
                      <c:pt idx="1">
                        <c:v>119</c:v>
                      </c:pt>
                      <c:pt idx="2">
                        <c:v>775</c:v>
                      </c:pt>
                      <c:pt idx="3">
                        <c:v>621</c:v>
                      </c:pt>
                      <c:pt idx="4">
                        <c:v>763</c:v>
                      </c:pt>
                      <c:pt idx="5">
                        <c:v>698</c:v>
                      </c:pt>
                      <c:pt idx="6">
                        <c:v>695</c:v>
                      </c:pt>
                      <c:pt idx="7">
                        <c:v>617</c:v>
                      </c:pt>
                      <c:pt idx="8">
                        <c:v>610</c:v>
                      </c:pt>
                      <c:pt idx="9">
                        <c:v>520</c:v>
                      </c:pt>
                      <c:pt idx="10">
                        <c:v>481</c:v>
                      </c:pt>
                      <c:pt idx="11">
                        <c:v>439</c:v>
                      </c:pt>
                      <c:pt idx="12">
                        <c:v>91</c:v>
                      </c:pt>
                      <c:pt idx="13">
                        <c:v>69</c:v>
                      </c:pt>
                      <c:pt idx="14">
                        <c:v>84</c:v>
                      </c:pt>
                      <c:pt idx="15">
                        <c:v>55</c:v>
                      </c:pt>
                      <c:pt idx="16">
                        <c:v>69</c:v>
                      </c:pt>
                      <c:pt idx="17">
                        <c:v>35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B2B4-4AA6-A7BC-B0BD3CC85E39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2021'!$L$1</c15:sqref>
                        </c15:formulaRef>
                      </c:ext>
                    </c:extLst>
                    <c:strCache>
                      <c:ptCount val="1"/>
                      <c:pt idx="0">
                        <c:v># Two Grade Levels Below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2021'!$D$2:$E$19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2021'!$L$2:$L$19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0</c:v>
                      </c:pt>
                      <c:pt idx="1">
                        <c:v>0</c:v>
                      </c:pt>
                      <c:pt idx="2">
                        <c:v>72</c:v>
                      </c:pt>
                      <c:pt idx="3">
                        <c:v>36</c:v>
                      </c:pt>
                      <c:pt idx="4">
                        <c:v>190</c:v>
                      </c:pt>
                      <c:pt idx="5">
                        <c:v>118</c:v>
                      </c:pt>
                      <c:pt idx="6">
                        <c:v>249</c:v>
                      </c:pt>
                      <c:pt idx="7">
                        <c:v>139</c:v>
                      </c:pt>
                      <c:pt idx="8">
                        <c:v>181</c:v>
                      </c:pt>
                      <c:pt idx="9">
                        <c:v>147</c:v>
                      </c:pt>
                      <c:pt idx="10">
                        <c:v>161</c:v>
                      </c:pt>
                      <c:pt idx="11">
                        <c:v>130</c:v>
                      </c:pt>
                      <c:pt idx="12">
                        <c:v>49</c:v>
                      </c:pt>
                      <c:pt idx="13">
                        <c:v>29</c:v>
                      </c:pt>
                      <c:pt idx="14">
                        <c:v>33</c:v>
                      </c:pt>
                      <c:pt idx="15">
                        <c:v>28</c:v>
                      </c:pt>
                      <c:pt idx="16">
                        <c:v>38</c:v>
                      </c:pt>
                      <c:pt idx="17">
                        <c:v>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B2B4-4AA6-A7BC-B0BD3CC85E39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2021'!$N$1</c15:sqref>
                        </c15:formulaRef>
                      </c:ext>
                    </c:extLst>
                    <c:strCache>
                      <c:ptCount val="1"/>
                      <c:pt idx="0">
                        <c:v># Three or More Grade Levels Below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2021'!$D$2:$E$19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2021'!$N$2:$N$19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27</c:v>
                      </c:pt>
                      <c:pt idx="5">
                        <c:v>22</c:v>
                      </c:pt>
                      <c:pt idx="6">
                        <c:v>81</c:v>
                      </c:pt>
                      <c:pt idx="7">
                        <c:v>69</c:v>
                      </c:pt>
                      <c:pt idx="8">
                        <c:v>126</c:v>
                      </c:pt>
                      <c:pt idx="9">
                        <c:v>99</c:v>
                      </c:pt>
                      <c:pt idx="10">
                        <c:v>136</c:v>
                      </c:pt>
                      <c:pt idx="11">
                        <c:v>132</c:v>
                      </c:pt>
                      <c:pt idx="12">
                        <c:v>58</c:v>
                      </c:pt>
                      <c:pt idx="13">
                        <c:v>79</c:v>
                      </c:pt>
                      <c:pt idx="14">
                        <c:v>83</c:v>
                      </c:pt>
                      <c:pt idx="15">
                        <c:v>71</c:v>
                      </c:pt>
                      <c:pt idx="16">
                        <c:v>69</c:v>
                      </c:pt>
                      <c:pt idx="17">
                        <c:v>87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B2B4-4AA6-A7BC-B0BD3CC85E39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2021'!$P$1</c15:sqref>
                        </c15:formulaRef>
                      </c:ext>
                    </c:extLst>
                    <c:strCache>
                      <c:ptCount val="1"/>
                      <c:pt idx="0">
                        <c:v>s Assessed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2021'!$D$2:$E$19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2021'!$P$2:$P$19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347</c:v>
                      </c:pt>
                      <c:pt idx="1">
                        <c:v>652</c:v>
                      </c:pt>
                      <c:pt idx="2">
                        <c:v>1431</c:v>
                      </c:pt>
                      <c:pt idx="3">
                        <c:v>1460</c:v>
                      </c:pt>
                      <c:pt idx="4">
                        <c:v>1558</c:v>
                      </c:pt>
                      <c:pt idx="5">
                        <c:v>1585</c:v>
                      </c:pt>
                      <c:pt idx="6">
                        <c:v>1491</c:v>
                      </c:pt>
                      <c:pt idx="7">
                        <c:v>1509</c:v>
                      </c:pt>
                      <c:pt idx="8">
                        <c:v>1477</c:v>
                      </c:pt>
                      <c:pt idx="9">
                        <c:v>1487</c:v>
                      </c:pt>
                      <c:pt idx="10">
                        <c:v>1435</c:v>
                      </c:pt>
                      <c:pt idx="11">
                        <c:v>1451</c:v>
                      </c:pt>
                      <c:pt idx="12">
                        <c:v>285</c:v>
                      </c:pt>
                      <c:pt idx="13">
                        <c:v>260</c:v>
                      </c:pt>
                      <c:pt idx="14">
                        <c:v>304</c:v>
                      </c:pt>
                      <c:pt idx="15">
                        <c:v>232</c:v>
                      </c:pt>
                      <c:pt idx="16">
                        <c:v>239</c:v>
                      </c:pt>
                      <c:pt idx="17">
                        <c:v>199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B2B4-4AA6-A7BC-B0BD3CC85E39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2021'!$D$2:$E$19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2021'!$Q$2:$Q$19</c15:sqref>
                        </c15:formulaRef>
                      </c:ext>
                    </c:extLst>
                    <c:numCache>
                      <c:formatCode>0</c:formatCode>
                      <c:ptCount val="18"/>
                      <c:pt idx="0">
                        <c:v>1450</c:v>
                      </c:pt>
                      <c:pt idx="1">
                        <c:v>1450</c:v>
                      </c:pt>
                      <c:pt idx="2">
                        <c:v>1558</c:v>
                      </c:pt>
                      <c:pt idx="3">
                        <c:v>1558</c:v>
                      </c:pt>
                      <c:pt idx="4">
                        <c:v>1639</c:v>
                      </c:pt>
                      <c:pt idx="5">
                        <c:v>1639</c:v>
                      </c:pt>
                      <c:pt idx="6">
                        <c:v>1560</c:v>
                      </c:pt>
                      <c:pt idx="7">
                        <c:v>1560</c:v>
                      </c:pt>
                      <c:pt idx="8">
                        <c:v>1531</c:v>
                      </c:pt>
                      <c:pt idx="9">
                        <c:v>1531</c:v>
                      </c:pt>
                      <c:pt idx="10">
                        <c:v>1501</c:v>
                      </c:pt>
                      <c:pt idx="11">
                        <c:v>1501</c:v>
                      </c:pt>
                      <c:pt idx="12">
                        <c:v>362</c:v>
                      </c:pt>
                      <c:pt idx="13">
                        <c:v>362</c:v>
                      </c:pt>
                      <c:pt idx="14">
                        <c:v>359</c:v>
                      </c:pt>
                      <c:pt idx="15">
                        <c:v>359</c:v>
                      </c:pt>
                      <c:pt idx="16">
                        <c:v>346</c:v>
                      </c:pt>
                      <c:pt idx="17">
                        <c:v>346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B2B4-4AA6-A7BC-B0BD3CC85E39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2021'!$R$1</c15:sqref>
                        </c15:formulaRef>
                      </c:ext>
                    </c:extLst>
                    <c:strCache>
                      <c:ptCount val="1"/>
                      <c:pt idx="0">
                        <c:v>Percent of Enrolled Students Taking Diagnostic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B2B4-4AA6-A7BC-B0BD3CC85E39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B2B4-4AA6-A7BC-B0BD3CC85E39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B2B4-4AA6-A7BC-B0BD3CC85E39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B2B4-4AA6-A7BC-B0BD3CC85E39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B2B4-4AA6-A7BC-B0BD3CC85E39}"/>
                    </c:ext>
                  </c:extLst>
                </c:dPt>
                <c:dPt>
                  <c:idx val="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B2B4-4AA6-A7BC-B0BD3CC85E39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B2B4-4AA6-A7BC-B0BD3CC85E39}"/>
                    </c:ext>
                  </c:extLst>
                </c:dPt>
                <c:dPt>
                  <c:idx val="7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B2B4-4AA6-A7BC-B0BD3CC85E39}"/>
                    </c:ext>
                  </c:extLst>
                </c:dPt>
                <c:dPt>
                  <c:idx val="8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B2B4-4AA6-A7BC-B0BD3CC85E39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B2B4-4AA6-A7BC-B0BD3CC85E39}"/>
                    </c:ext>
                  </c:extLst>
                </c:dPt>
                <c:dPt>
                  <c:idx val="1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B2B4-4AA6-A7BC-B0BD3CC85E39}"/>
                    </c:ext>
                  </c:extLst>
                </c:dPt>
                <c:dPt>
                  <c:idx val="11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B2B4-4AA6-A7BC-B0BD3CC85E39}"/>
                    </c:ext>
                  </c:extLst>
                </c:dPt>
                <c:dPt>
                  <c:idx val="1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B2B4-4AA6-A7BC-B0BD3CC85E39}"/>
                    </c:ext>
                  </c:extLst>
                </c:dPt>
                <c:dPt>
                  <c:idx val="13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B2B4-4AA6-A7BC-B0BD3CC85E39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B2B4-4AA6-A7BC-B0BD3CC85E39}"/>
                    </c:ext>
                  </c:extLst>
                </c:dPt>
                <c:dPt>
                  <c:idx val="1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B2B4-4AA6-A7BC-B0BD3CC85E39}"/>
                    </c:ext>
                  </c:extLst>
                </c:dPt>
                <c:dPt>
                  <c:idx val="16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B2B4-4AA6-A7BC-B0BD3CC85E39}"/>
                    </c:ext>
                  </c:extLst>
                </c:dPt>
                <c:dPt>
                  <c:idx val="17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B2B4-4AA6-A7BC-B0BD3CC85E39}"/>
                    </c:ext>
                  </c:extLst>
                </c:dPt>
                <c:dPt>
                  <c:idx val="18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B2B4-4AA6-A7BC-B0BD3CC85E39}"/>
                    </c:ext>
                  </c:extLst>
                </c:dPt>
                <c:dPt>
                  <c:idx val="19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B2B4-4AA6-A7BC-B0BD3CC85E39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2021'!$D$2:$E$19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2021'!$R$2:$R$19</c15:sqref>
                        </c15:formulaRef>
                      </c:ext>
                    </c:extLst>
                    <c:numCache>
                      <c:formatCode>0.0</c:formatCode>
                      <c:ptCount val="18"/>
                      <c:pt idx="0">
                        <c:v>23.931034482758619</c:v>
                      </c:pt>
                      <c:pt idx="1">
                        <c:v>44.96551724137931</c:v>
                      </c:pt>
                      <c:pt idx="2">
                        <c:v>91.84852374839538</c:v>
                      </c:pt>
                      <c:pt idx="3">
                        <c:v>93.709884467265724</c:v>
                      </c:pt>
                      <c:pt idx="4">
                        <c:v>95.057962172056136</c:v>
                      </c:pt>
                      <c:pt idx="5">
                        <c:v>96.705308114704096</c:v>
                      </c:pt>
                      <c:pt idx="6">
                        <c:v>95.57692307692308</c:v>
                      </c:pt>
                      <c:pt idx="7">
                        <c:v>96.730769230769226</c:v>
                      </c:pt>
                      <c:pt idx="8">
                        <c:v>96.472893533638143</c:v>
                      </c:pt>
                      <c:pt idx="9">
                        <c:v>97.126061397779225</c:v>
                      </c:pt>
                      <c:pt idx="10">
                        <c:v>95.602931379080616</c:v>
                      </c:pt>
                      <c:pt idx="11">
                        <c:v>96.668887408394397</c:v>
                      </c:pt>
                      <c:pt idx="12">
                        <c:v>78.729281767955811</c:v>
                      </c:pt>
                      <c:pt idx="13">
                        <c:v>71.823204419889507</c:v>
                      </c:pt>
                      <c:pt idx="14">
                        <c:v>84.67966573816156</c:v>
                      </c:pt>
                      <c:pt idx="15">
                        <c:v>64.623955431754879</c:v>
                      </c:pt>
                      <c:pt idx="16">
                        <c:v>69.075144508670519</c:v>
                      </c:pt>
                      <c:pt idx="17">
                        <c:v>57.514450867052027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B2B4-4AA6-A7BC-B0BD3CC85E39}"/>
                  </c:ext>
                </c:extLst>
              </c15:ser>
            </c15:filteredBarSeries>
          </c:ext>
        </c:extLst>
      </c:barChart>
      <c:catAx>
        <c:axId val="8201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154800"/>
        <c:crosses val="autoZero"/>
        <c:auto val="1"/>
        <c:lblAlgn val="ctr"/>
        <c:lblOffset val="100"/>
        <c:noMultiLvlLbl val="0"/>
      </c:catAx>
      <c:valAx>
        <c:axId val="820154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82016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150641908725332E-2"/>
          <c:y val="0.95640231763482408"/>
          <c:w val="0.93009904608137772"/>
          <c:h val="3.4541078591591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Myriad Pro" panose="020B0503030403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latin typeface="Myriad Pro" panose="020B0503030403020204" pitchFamily="34" charset="0"/>
              </a:rPr>
              <a:t>Percent of Students by Performance Level of Assessed Math 2020-21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Myriad Pro" panose="020B0503030403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462296328936231E-3"/>
          <c:y val="0.10028548506908336"/>
          <c:w val="0.96733094139793763"/>
          <c:h val="0.76511163274402016"/>
        </c:manualLayout>
      </c:layout>
      <c:barChart>
        <c:barDir val="col"/>
        <c:grouping val="percentStacked"/>
        <c:varyColors val="0"/>
        <c:ser>
          <c:idx val="1"/>
          <c:order val="1"/>
          <c:tx>
            <c:strRef>
              <c:f>'School Charts'!$G$1</c:f>
              <c:strCache>
                <c:ptCount val="1"/>
                <c:pt idx="0">
                  <c:v>% Mid or Above Grade Level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Charts'!$D$92:$E$103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Charts'!$G$92:$G$103</c:f>
              <c:numCache>
                <c:formatCode>0%</c:formatCode>
                <c:ptCount val="12"/>
                <c:pt idx="0">
                  <c:v>0.4</c:v>
                </c:pt>
                <c:pt idx="1">
                  <c:v>0.66</c:v>
                </c:pt>
                <c:pt idx="2">
                  <c:v>0.21</c:v>
                </c:pt>
                <c:pt idx="3">
                  <c:v>0.31</c:v>
                </c:pt>
                <c:pt idx="4">
                  <c:v>0.05</c:v>
                </c:pt>
                <c:pt idx="5">
                  <c:v>0.23</c:v>
                </c:pt>
                <c:pt idx="6">
                  <c:v>0.02</c:v>
                </c:pt>
                <c:pt idx="7">
                  <c:v>0.06</c:v>
                </c:pt>
                <c:pt idx="8">
                  <c:v>0.1</c:v>
                </c:pt>
                <c:pt idx="9">
                  <c:v>0.18</c:v>
                </c:pt>
                <c:pt idx="10">
                  <c:v>0.14000000000000001</c:v>
                </c:pt>
                <c:pt idx="1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91-4EFA-A141-F77D4B656C79}"/>
            </c:ext>
          </c:extLst>
        </c:ser>
        <c:ser>
          <c:idx val="3"/>
          <c:order val="3"/>
          <c:tx>
            <c:strRef>
              <c:f>'School Charts'!$I$1</c:f>
              <c:strCache>
                <c:ptCount val="1"/>
                <c:pt idx="0">
                  <c:v>% Early On Grade Level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Charts'!$D$92:$E$103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Charts'!$I$92:$I$103</c:f>
              <c:numCache>
                <c:formatCode>0%</c:formatCode>
                <c:ptCount val="12"/>
                <c:pt idx="0">
                  <c:v>0.14000000000000001</c:v>
                </c:pt>
                <c:pt idx="1">
                  <c:v>0.08</c:v>
                </c:pt>
                <c:pt idx="2">
                  <c:v>0.08</c:v>
                </c:pt>
                <c:pt idx="3">
                  <c:v>0.13</c:v>
                </c:pt>
                <c:pt idx="4">
                  <c:v>0.17</c:v>
                </c:pt>
                <c:pt idx="5">
                  <c:v>0.24</c:v>
                </c:pt>
                <c:pt idx="6">
                  <c:v>0.13</c:v>
                </c:pt>
                <c:pt idx="7">
                  <c:v>0.23</c:v>
                </c:pt>
                <c:pt idx="8">
                  <c:v>0.21</c:v>
                </c:pt>
                <c:pt idx="9">
                  <c:v>0.28000000000000003</c:v>
                </c:pt>
                <c:pt idx="10">
                  <c:v>0.18</c:v>
                </c:pt>
                <c:pt idx="11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91-4EFA-A141-F77D4B656C79}"/>
            </c:ext>
          </c:extLst>
        </c:ser>
        <c:ser>
          <c:idx val="5"/>
          <c:order val="5"/>
          <c:tx>
            <c:strRef>
              <c:f>'School Charts'!$K$1</c:f>
              <c:strCache>
                <c:ptCount val="1"/>
                <c:pt idx="0">
                  <c:v>% One Grade Level Below</c:v>
                </c:pt>
              </c:strCache>
            </c:strRef>
          </c:tx>
          <c:spPr>
            <a:solidFill>
              <a:srgbClr val="FFC000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Charts'!$D$92:$E$103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Charts'!$K$92:$K$103</c:f>
              <c:numCache>
                <c:formatCode>0%</c:formatCode>
                <c:ptCount val="12"/>
                <c:pt idx="0">
                  <c:v>0.46</c:v>
                </c:pt>
                <c:pt idx="1">
                  <c:v>0.25</c:v>
                </c:pt>
                <c:pt idx="2">
                  <c:v>0.64</c:v>
                </c:pt>
                <c:pt idx="3">
                  <c:v>0.49</c:v>
                </c:pt>
                <c:pt idx="4">
                  <c:v>0.57999999999999996</c:v>
                </c:pt>
                <c:pt idx="5">
                  <c:v>0.35</c:v>
                </c:pt>
                <c:pt idx="6">
                  <c:v>0.5</c:v>
                </c:pt>
                <c:pt idx="7">
                  <c:v>0.51</c:v>
                </c:pt>
                <c:pt idx="8">
                  <c:v>0.49</c:v>
                </c:pt>
                <c:pt idx="9">
                  <c:v>0.4</c:v>
                </c:pt>
                <c:pt idx="10">
                  <c:v>0.49</c:v>
                </c:pt>
                <c:pt idx="1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91-4EFA-A141-F77D4B656C79}"/>
            </c:ext>
          </c:extLst>
        </c:ser>
        <c:ser>
          <c:idx val="7"/>
          <c:order val="7"/>
          <c:tx>
            <c:strRef>
              <c:f>'School Charts'!$M$1</c:f>
              <c:strCache>
                <c:ptCount val="1"/>
                <c:pt idx="0">
                  <c:v>% Two Grade Levels Below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6AD1-48F5-9507-D5873B74FFB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6AD1-48F5-9507-D5873B74FF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Charts'!$D$92:$E$103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Charts'!$M$92:$M$103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7.0000000000000007E-2</c:v>
                </c:pt>
                <c:pt idx="3">
                  <c:v>0.06</c:v>
                </c:pt>
                <c:pt idx="4">
                  <c:v>0.17</c:v>
                </c:pt>
                <c:pt idx="5">
                  <c:v>0.12</c:v>
                </c:pt>
                <c:pt idx="6">
                  <c:v>0.33</c:v>
                </c:pt>
                <c:pt idx="7">
                  <c:v>0.14000000000000001</c:v>
                </c:pt>
                <c:pt idx="8">
                  <c:v>0.15</c:v>
                </c:pt>
                <c:pt idx="9">
                  <c:v>0.12</c:v>
                </c:pt>
                <c:pt idx="10">
                  <c:v>0.09</c:v>
                </c:pt>
                <c:pt idx="1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91-4EFA-A141-F77D4B656C79}"/>
            </c:ext>
          </c:extLst>
        </c:ser>
        <c:ser>
          <c:idx val="9"/>
          <c:order val="9"/>
          <c:tx>
            <c:strRef>
              <c:f>'School Charts'!$O$1</c:f>
              <c:strCache>
                <c:ptCount val="1"/>
                <c:pt idx="0">
                  <c:v>% Three or More Grade Levels Below</c:v>
                </c:pt>
              </c:strCache>
            </c:strRef>
          </c:tx>
          <c:spPr>
            <a:solidFill>
              <a:srgbClr val="FF616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6AD1-48F5-9507-D5873B74FFB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6AD1-48F5-9507-D5873B74FFB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6AD1-48F5-9507-D5873B74FFB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6AD1-48F5-9507-D5873B74FF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Charts'!$D$92:$E$103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Charts'!$O$92:$O$103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0.02</c:v>
                </c:pt>
                <c:pt idx="5">
                  <c:v>0.05</c:v>
                </c:pt>
                <c:pt idx="6">
                  <c:v>0.02</c:v>
                </c:pt>
                <c:pt idx="7">
                  <c:v>0.06</c:v>
                </c:pt>
                <c:pt idx="8">
                  <c:v>0.05</c:v>
                </c:pt>
                <c:pt idx="9">
                  <c:v>0.03</c:v>
                </c:pt>
                <c:pt idx="10">
                  <c:v>0.1</c:v>
                </c:pt>
                <c:pt idx="1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91-4EFA-A141-F77D4B656C7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820163984"/>
        <c:axId val="82015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'School Charts'!$F$1</c15:sqref>
                        </c15:formulaRef>
                      </c:ext>
                    </c:extLst>
                    <c:strCache>
                      <c:ptCount val="1"/>
                      <c:pt idx="0">
                        <c:v># Mid or Above Grade Level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'School Charts'!$D$92:$E$103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'School Charts'!$F$92:$F$103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32</c:v>
                      </c:pt>
                      <c:pt idx="1">
                        <c:v>55</c:v>
                      </c:pt>
                      <c:pt idx="2">
                        <c:v>18</c:v>
                      </c:pt>
                      <c:pt idx="3">
                        <c:v>28</c:v>
                      </c:pt>
                      <c:pt idx="4">
                        <c:v>4</c:v>
                      </c:pt>
                      <c:pt idx="5">
                        <c:v>19</c:v>
                      </c:pt>
                      <c:pt idx="6">
                        <c:v>2</c:v>
                      </c:pt>
                      <c:pt idx="7">
                        <c:v>6</c:v>
                      </c:pt>
                      <c:pt idx="8">
                        <c:v>8</c:v>
                      </c:pt>
                      <c:pt idx="9">
                        <c:v>14</c:v>
                      </c:pt>
                      <c:pt idx="10">
                        <c:v>11</c:v>
                      </c:pt>
                      <c:pt idx="11">
                        <c:v>15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4E91-4EFA-A141-F77D4B656C7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Charts'!$H$1</c15:sqref>
                        </c15:formulaRef>
                      </c:ext>
                    </c:extLst>
                    <c:strCache>
                      <c:ptCount val="1"/>
                      <c:pt idx="0">
                        <c:v># Early On Grade Level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Charts'!$D$92:$E$103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Charts'!$H$92:$H$103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11</c:v>
                      </c:pt>
                      <c:pt idx="1">
                        <c:v>7</c:v>
                      </c:pt>
                      <c:pt idx="2">
                        <c:v>7</c:v>
                      </c:pt>
                      <c:pt idx="3">
                        <c:v>12</c:v>
                      </c:pt>
                      <c:pt idx="4">
                        <c:v>14</c:v>
                      </c:pt>
                      <c:pt idx="5">
                        <c:v>20</c:v>
                      </c:pt>
                      <c:pt idx="6">
                        <c:v>13</c:v>
                      </c:pt>
                      <c:pt idx="7">
                        <c:v>23</c:v>
                      </c:pt>
                      <c:pt idx="8">
                        <c:v>16</c:v>
                      </c:pt>
                      <c:pt idx="9">
                        <c:v>22</c:v>
                      </c:pt>
                      <c:pt idx="10">
                        <c:v>14</c:v>
                      </c:pt>
                      <c:pt idx="11">
                        <c:v>16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E91-4EFA-A141-F77D4B656C79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Charts'!$J$1</c15:sqref>
                        </c15:formulaRef>
                      </c:ext>
                    </c:extLst>
                    <c:strCache>
                      <c:ptCount val="1"/>
                      <c:pt idx="0">
                        <c:v># One Grade Level Below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Charts'!$D$92:$E$103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Charts'!$J$92:$J$103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37</c:v>
                      </c:pt>
                      <c:pt idx="1">
                        <c:v>21</c:v>
                      </c:pt>
                      <c:pt idx="2">
                        <c:v>55</c:v>
                      </c:pt>
                      <c:pt idx="3">
                        <c:v>44</c:v>
                      </c:pt>
                      <c:pt idx="4">
                        <c:v>47</c:v>
                      </c:pt>
                      <c:pt idx="5">
                        <c:v>29</c:v>
                      </c:pt>
                      <c:pt idx="6">
                        <c:v>49</c:v>
                      </c:pt>
                      <c:pt idx="7">
                        <c:v>51</c:v>
                      </c:pt>
                      <c:pt idx="8">
                        <c:v>38</c:v>
                      </c:pt>
                      <c:pt idx="9">
                        <c:v>31</c:v>
                      </c:pt>
                      <c:pt idx="10">
                        <c:v>38</c:v>
                      </c:pt>
                      <c:pt idx="11">
                        <c:v>28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E91-4EFA-A141-F77D4B656C79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Charts'!$L$1</c15:sqref>
                        </c15:formulaRef>
                      </c:ext>
                    </c:extLst>
                    <c:strCache>
                      <c:ptCount val="1"/>
                      <c:pt idx="0">
                        <c:v># Two Grade Levels Below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Charts'!$D$92:$E$103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Charts'!$L$92:$L$103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6</c:v>
                      </c:pt>
                      <c:pt idx="3">
                        <c:v>5</c:v>
                      </c:pt>
                      <c:pt idx="4">
                        <c:v>14</c:v>
                      </c:pt>
                      <c:pt idx="5">
                        <c:v>10</c:v>
                      </c:pt>
                      <c:pt idx="6">
                        <c:v>32</c:v>
                      </c:pt>
                      <c:pt idx="7">
                        <c:v>14</c:v>
                      </c:pt>
                      <c:pt idx="8">
                        <c:v>12</c:v>
                      </c:pt>
                      <c:pt idx="9">
                        <c:v>9</c:v>
                      </c:pt>
                      <c:pt idx="10">
                        <c:v>7</c:v>
                      </c:pt>
                      <c:pt idx="11">
                        <c:v>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E91-4EFA-A141-F77D4B656C79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Charts'!$N$1</c15:sqref>
                        </c15:formulaRef>
                      </c:ext>
                    </c:extLst>
                    <c:strCache>
                      <c:ptCount val="1"/>
                      <c:pt idx="0">
                        <c:v># Three or More Grade Levels Below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Charts'!$D$92:$E$103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Charts'!$N$92:$N$103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2</c:v>
                      </c:pt>
                      <c:pt idx="5">
                        <c:v>4</c:v>
                      </c:pt>
                      <c:pt idx="6">
                        <c:v>2</c:v>
                      </c:pt>
                      <c:pt idx="7">
                        <c:v>6</c:v>
                      </c:pt>
                      <c:pt idx="8">
                        <c:v>4</c:v>
                      </c:pt>
                      <c:pt idx="9">
                        <c:v>2</c:v>
                      </c:pt>
                      <c:pt idx="10">
                        <c:v>8</c:v>
                      </c:pt>
                      <c:pt idx="11">
                        <c:v>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4E91-4EFA-A141-F77D4B656C79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Charts'!$P$1</c15:sqref>
                        </c15:formulaRef>
                      </c:ext>
                    </c:extLst>
                    <c:strCache>
                      <c:ptCount val="1"/>
                      <c:pt idx="0">
                        <c:v>s Assessed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Charts'!$D$92:$E$103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Charts'!$P$92:$P$103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80</c:v>
                      </c:pt>
                      <c:pt idx="1">
                        <c:v>83</c:v>
                      </c:pt>
                      <c:pt idx="2">
                        <c:v>86</c:v>
                      </c:pt>
                      <c:pt idx="3">
                        <c:v>89</c:v>
                      </c:pt>
                      <c:pt idx="4">
                        <c:v>81</c:v>
                      </c:pt>
                      <c:pt idx="5">
                        <c:v>82</c:v>
                      </c:pt>
                      <c:pt idx="6">
                        <c:v>98</c:v>
                      </c:pt>
                      <c:pt idx="7">
                        <c:v>100</c:v>
                      </c:pt>
                      <c:pt idx="8">
                        <c:v>78</c:v>
                      </c:pt>
                      <c:pt idx="9">
                        <c:v>78</c:v>
                      </c:pt>
                      <c:pt idx="10">
                        <c:v>78</c:v>
                      </c:pt>
                      <c:pt idx="11">
                        <c:v>78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4E91-4EFA-A141-F77D4B656C79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Charts'!$D$92:$E$103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Charts'!$Q$92:$Q$103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89</c:v>
                      </c:pt>
                      <c:pt idx="1">
                        <c:v>89</c:v>
                      </c:pt>
                      <c:pt idx="2">
                        <c:v>93</c:v>
                      </c:pt>
                      <c:pt idx="3">
                        <c:v>93</c:v>
                      </c:pt>
                      <c:pt idx="4">
                        <c:v>84</c:v>
                      </c:pt>
                      <c:pt idx="5">
                        <c:v>84</c:v>
                      </c:pt>
                      <c:pt idx="6">
                        <c:v>102</c:v>
                      </c:pt>
                      <c:pt idx="7">
                        <c:v>102</c:v>
                      </c:pt>
                      <c:pt idx="8">
                        <c:v>80</c:v>
                      </c:pt>
                      <c:pt idx="9">
                        <c:v>80</c:v>
                      </c:pt>
                      <c:pt idx="10">
                        <c:v>84</c:v>
                      </c:pt>
                      <c:pt idx="11">
                        <c:v>84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4E91-4EFA-A141-F77D4B656C79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Charts'!$R$1</c15:sqref>
                        </c15:formulaRef>
                      </c:ext>
                    </c:extLst>
                    <c:strCache>
                      <c:ptCount val="1"/>
                      <c:pt idx="0">
                        <c:v>Percent of Enrolled Students Taking Diagnostic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4E91-4EFA-A141-F77D4B656C79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4E91-4EFA-A141-F77D4B656C79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4E91-4EFA-A141-F77D4B656C79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4E91-4EFA-A141-F77D4B656C79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4E91-4EFA-A141-F77D4B656C79}"/>
                    </c:ext>
                  </c:extLst>
                </c:dPt>
                <c:dPt>
                  <c:idx val="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4E91-4EFA-A141-F77D4B656C79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4E91-4EFA-A141-F77D4B656C79}"/>
                    </c:ext>
                  </c:extLst>
                </c:dPt>
                <c:dPt>
                  <c:idx val="7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4E91-4EFA-A141-F77D4B656C79}"/>
                    </c:ext>
                  </c:extLst>
                </c:dPt>
                <c:dPt>
                  <c:idx val="8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4E91-4EFA-A141-F77D4B656C79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4E91-4EFA-A141-F77D4B656C79}"/>
                    </c:ext>
                  </c:extLst>
                </c:dPt>
                <c:dPt>
                  <c:idx val="1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4E91-4EFA-A141-F77D4B656C79}"/>
                    </c:ext>
                  </c:extLst>
                </c:dPt>
                <c:dPt>
                  <c:idx val="11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4E91-4EFA-A141-F77D4B656C79}"/>
                    </c:ext>
                  </c:extLst>
                </c:dPt>
                <c:dPt>
                  <c:idx val="1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4E91-4EFA-A141-F77D4B656C79}"/>
                    </c:ext>
                  </c:extLst>
                </c:dPt>
                <c:dPt>
                  <c:idx val="13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4E91-4EFA-A141-F77D4B656C79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4E91-4EFA-A141-F77D4B656C79}"/>
                    </c:ext>
                  </c:extLst>
                </c:dPt>
                <c:dPt>
                  <c:idx val="1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4E91-4EFA-A141-F77D4B656C79}"/>
                    </c:ext>
                  </c:extLst>
                </c:dPt>
                <c:dPt>
                  <c:idx val="16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4E91-4EFA-A141-F77D4B656C79}"/>
                    </c:ext>
                  </c:extLst>
                </c:dPt>
                <c:dPt>
                  <c:idx val="17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4E91-4EFA-A141-F77D4B656C79}"/>
                    </c:ext>
                  </c:extLst>
                </c:dPt>
                <c:dPt>
                  <c:idx val="18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4E91-4EFA-A141-F77D4B656C79}"/>
                    </c:ext>
                  </c:extLst>
                </c:dPt>
                <c:dPt>
                  <c:idx val="19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4E91-4EFA-A141-F77D4B656C79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Charts'!$D$92:$E$103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Charts'!$R$92:$R$103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89.887640449438194</c:v>
                      </c:pt>
                      <c:pt idx="1">
                        <c:v>93.258426966292134</c:v>
                      </c:pt>
                      <c:pt idx="2">
                        <c:v>92.473118279569889</c:v>
                      </c:pt>
                      <c:pt idx="3">
                        <c:v>95.6989247311828</c:v>
                      </c:pt>
                      <c:pt idx="4">
                        <c:v>96.428571428571431</c:v>
                      </c:pt>
                      <c:pt idx="5">
                        <c:v>97.61904761904762</c:v>
                      </c:pt>
                      <c:pt idx="6">
                        <c:v>96.078431372549019</c:v>
                      </c:pt>
                      <c:pt idx="7">
                        <c:v>98.039215686274503</c:v>
                      </c:pt>
                      <c:pt idx="8">
                        <c:v>97.5</c:v>
                      </c:pt>
                      <c:pt idx="9">
                        <c:v>97.5</c:v>
                      </c:pt>
                      <c:pt idx="10">
                        <c:v>92.857142857142861</c:v>
                      </c:pt>
                      <c:pt idx="11">
                        <c:v>92.857142857142861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4E91-4EFA-A141-F77D4B656C79}"/>
                  </c:ext>
                </c:extLst>
              </c15:ser>
            </c15:filteredBarSeries>
          </c:ext>
        </c:extLst>
      </c:barChart>
      <c:catAx>
        <c:axId val="8201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154800"/>
        <c:crosses val="autoZero"/>
        <c:auto val="1"/>
        <c:lblAlgn val="ctr"/>
        <c:lblOffset val="100"/>
        <c:noMultiLvlLbl val="0"/>
      </c:catAx>
      <c:valAx>
        <c:axId val="820154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82016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150641908725332E-2"/>
          <c:y val="0.95640231763482408"/>
          <c:w val="0.93009904608137772"/>
          <c:h val="3.4541078591591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Myriad Pro" panose="020B0503030403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latin typeface="Myriad Pro" panose="020B0503030403020204" pitchFamily="34" charset="0"/>
              </a:rPr>
              <a:t>Percent of Enrolled Students Taking Diagnostic in Reading 2020-21 </a:t>
            </a:r>
          </a:p>
        </c:rich>
      </c:tx>
      <c:layout>
        <c:manualLayout>
          <c:xMode val="edge"/>
          <c:yMode val="edge"/>
          <c:x val="0.29920532540893863"/>
          <c:y val="1.4957264957264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Myriad Pro" panose="020B0503030403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405220180810771E-3"/>
          <c:y val="0.10117688086192023"/>
          <c:w val="0.96693669801691451"/>
          <c:h val="0.7642202766612215"/>
        </c:manualLayout>
      </c:layout>
      <c:barChart>
        <c:barDir val="col"/>
        <c:grouping val="clustered"/>
        <c:varyColors val="0"/>
        <c:ser>
          <c:idx val="12"/>
          <c:order val="12"/>
          <c:tx>
            <c:strRef>
              <c:f>'School Charts'!$R$1</c:f>
              <c:strCache>
                <c:ptCount val="1"/>
                <c:pt idx="0">
                  <c:v>Percent of Enrolled Students Taking Diagnostic</c:v>
                </c:pt>
              </c:strCache>
            </c:strRef>
          </c:tx>
          <c:spPr>
            <a:solidFill>
              <a:srgbClr val="00447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B3-45DF-9358-A5DDB4914101}"/>
              </c:ext>
            </c:extLst>
          </c:dPt>
          <c:dPt>
            <c:idx val="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B3-45DF-9358-A5DDB4914101}"/>
              </c:ext>
            </c:extLst>
          </c:dPt>
          <c:dPt>
            <c:idx val="2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B3-45DF-9358-A5DDB4914101}"/>
              </c:ext>
            </c:extLst>
          </c:dPt>
          <c:dPt>
            <c:idx val="3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B3-45DF-9358-A5DDB4914101}"/>
              </c:ext>
            </c:extLst>
          </c:dPt>
          <c:dPt>
            <c:idx val="4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EB3-45DF-9358-A5DDB4914101}"/>
              </c:ext>
            </c:extLst>
          </c:dPt>
          <c:dPt>
            <c:idx val="5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EB3-45DF-9358-A5DDB4914101}"/>
              </c:ext>
            </c:extLst>
          </c:dPt>
          <c:dPt>
            <c:idx val="6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EB3-45DF-9358-A5DDB4914101}"/>
              </c:ext>
            </c:extLst>
          </c:dPt>
          <c:dPt>
            <c:idx val="7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EB3-45DF-9358-A5DDB4914101}"/>
              </c:ext>
            </c:extLst>
          </c:dPt>
          <c:dPt>
            <c:idx val="8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EB3-45DF-9358-A5DDB4914101}"/>
              </c:ext>
            </c:extLst>
          </c:dPt>
          <c:dPt>
            <c:idx val="9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EB3-45DF-9358-A5DDB4914101}"/>
              </c:ext>
            </c:extLst>
          </c:dPt>
          <c:dPt>
            <c:idx val="10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EB3-45DF-9358-A5DDB4914101}"/>
              </c:ext>
            </c:extLst>
          </c:dPt>
          <c:dPt>
            <c:idx val="1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EB3-45DF-9358-A5DDB4914101}"/>
              </c:ext>
            </c:extLst>
          </c:dPt>
          <c:dPt>
            <c:idx val="12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EB3-45DF-9358-A5DDB4914101}"/>
              </c:ext>
            </c:extLst>
          </c:dPt>
          <c:dPt>
            <c:idx val="13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2EB3-45DF-9358-A5DDB4914101}"/>
              </c:ext>
            </c:extLst>
          </c:dPt>
          <c:dPt>
            <c:idx val="14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2EB3-45DF-9358-A5DDB4914101}"/>
              </c:ext>
            </c:extLst>
          </c:dPt>
          <c:dPt>
            <c:idx val="15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2EB3-45DF-9358-A5DDB4914101}"/>
              </c:ext>
            </c:extLst>
          </c:dPt>
          <c:dPt>
            <c:idx val="16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2EB3-45DF-9358-A5DDB4914101}"/>
              </c:ext>
            </c:extLst>
          </c:dPt>
          <c:dPt>
            <c:idx val="17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2EB3-45DF-9358-A5DDB4914101}"/>
              </c:ext>
            </c:extLst>
          </c:dPt>
          <c:dPt>
            <c:idx val="18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2EB3-45DF-9358-A5DDB4914101}"/>
              </c:ext>
            </c:extLst>
          </c:dPt>
          <c:dPt>
            <c:idx val="19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2EB3-45DF-9358-A5DDB4914101}"/>
              </c:ext>
            </c:extLst>
          </c:dPt>
          <c:dLbls>
            <c:dLbl>
              <c:idx val="1"/>
              <c:layout>
                <c:manualLayout>
                  <c:x val="0"/>
                  <c:y val="2.848105525270879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B3-45DF-9358-A5DDB49141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Charts'!$D$242:$E$253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Charts'!$R$242:$R$253</c:f>
              <c:numCache>
                <c:formatCode>0.0</c:formatCode>
                <c:ptCount val="12"/>
                <c:pt idx="0">
                  <c:v>0</c:v>
                </c:pt>
                <c:pt idx="1">
                  <c:v>3.4482758620689653</c:v>
                </c:pt>
                <c:pt idx="2">
                  <c:v>31.958762886597935</c:v>
                </c:pt>
                <c:pt idx="3">
                  <c:v>31.958762886597935</c:v>
                </c:pt>
                <c:pt idx="4">
                  <c:v>96.116504854368941</c:v>
                </c:pt>
                <c:pt idx="5">
                  <c:v>99.029126213592235</c:v>
                </c:pt>
                <c:pt idx="6">
                  <c:v>96.590909090909093</c:v>
                </c:pt>
                <c:pt idx="7">
                  <c:v>100</c:v>
                </c:pt>
                <c:pt idx="8">
                  <c:v>96.19047619047619</c:v>
                </c:pt>
                <c:pt idx="9">
                  <c:v>98.095238095238088</c:v>
                </c:pt>
                <c:pt idx="10">
                  <c:v>97.560975609756099</c:v>
                </c:pt>
                <c:pt idx="11">
                  <c:v>98.780487804878049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2EB3-45DF-9358-A5DDB491410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"/>
        <c:axId val="820163984"/>
        <c:axId val="82015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'School Charts'!$F$1</c15:sqref>
                        </c15:formulaRef>
                      </c:ext>
                    </c:extLst>
                    <c:strCache>
                      <c:ptCount val="1"/>
                      <c:pt idx="0">
                        <c:v># Mid or Above Grade Level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'School Charts'!$D$242:$E$253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'School Charts'!$F$242:$F$253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3</c:v>
                      </c:pt>
                      <c:pt idx="2">
                        <c:v>6</c:v>
                      </c:pt>
                      <c:pt idx="3">
                        <c:v>10</c:v>
                      </c:pt>
                      <c:pt idx="4">
                        <c:v>8</c:v>
                      </c:pt>
                      <c:pt idx="5">
                        <c:v>14</c:v>
                      </c:pt>
                      <c:pt idx="6">
                        <c:v>9</c:v>
                      </c:pt>
                      <c:pt idx="7">
                        <c:v>20</c:v>
                      </c:pt>
                      <c:pt idx="8">
                        <c:v>19</c:v>
                      </c:pt>
                      <c:pt idx="9">
                        <c:v>20</c:v>
                      </c:pt>
                      <c:pt idx="10">
                        <c:v>8</c:v>
                      </c:pt>
                      <c:pt idx="11">
                        <c:v>11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9-2EB3-45DF-9358-A5DDB4914101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Charts'!$G$1</c15:sqref>
                        </c15:formulaRef>
                      </c:ext>
                    </c:extLst>
                    <c:strCache>
                      <c:ptCount val="1"/>
                      <c:pt idx="0">
                        <c:v>% Mid or Above Grade Level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Charts'!$D$242:$E$253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Charts'!$G$242:$G$253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1">
                        <c:v>1</c:v>
                      </c:pt>
                      <c:pt idx="2">
                        <c:v>0.19</c:v>
                      </c:pt>
                      <c:pt idx="3">
                        <c:v>0.32</c:v>
                      </c:pt>
                      <c:pt idx="4">
                        <c:v>0.08</c:v>
                      </c:pt>
                      <c:pt idx="5">
                        <c:v>0.14000000000000001</c:v>
                      </c:pt>
                      <c:pt idx="6">
                        <c:v>0.11</c:v>
                      </c:pt>
                      <c:pt idx="7">
                        <c:v>0.23</c:v>
                      </c:pt>
                      <c:pt idx="8">
                        <c:v>0.19</c:v>
                      </c:pt>
                      <c:pt idx="9">
                        <c:v>0.19</c:v>
                      </c:pt>
                      <c:pt idx="10">
                        <c:v>0.1</c:v>
                      </c:pt>
                      <c:pt idx="11">
                        <c:v>0.14000000000000001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2EB3-45DF-9358-A5DDB491410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Charts'!$H$1</c15:sqref>
                        </c15:formulaRef>
                      </c:ext>
                    </c:extLst>
                    <c:strCache>
                      <c:ptCount val="1"/>
                      <c:pt idx="0">
                        <c:v># Early On Grade Level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Charts'!$D$242:$E$253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Charts'!$H$242:$H$253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0</c:v>
                      </c:pt>
                      <c:pt idx="2">
                        <c:v>3</c:v>
                      </c:pt>
                      <c:pt idx="3">
                        <c:v>2</c:v>
                      </c:pt>
                      <c:pt idx="4">
                        <c:v>20</c:v>
                      </c:pt>
                      <c:pt idx="5">
                        <c:v>18</c:v>
                      </c:pt>
                      <c:pt idx="6">
                        <c:v>23</c:v>
                      </c:pt>
                      <c:pt idx="7">
                        <c:v>20</c:v>
                      </c:pt>
                      <c:pt idx="8">
                        <c:v>9</c:v>
                      </c:pt>
                      <c:pt idx="9">
                        <c:v>14</c:v>
                      </c:pt>
                      <c:pt idx="10">
                        <c:v>15</c:v>
                      </c:pt>
                      <c:pt idx="11">
                        <c:v>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2EB3-45DF-9358-A5DDB4914101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Charts'!$I$1</c15:sqref>
                        </c15:formulaRef>
                      </c:ext>
                    </c:extLst>
                    <c:strCache>
                      <c:ptCount val="1"/>
                      <c:pt idx="0">
                        <c:v>% Early On Grade Level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Charts'!$D$242:$E$253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Charts'!$I$242:$I$253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1">
                        <c:v>0</c:v>
                      </c:pt>
                      <c:pt idx="2">
                        <c:v>0.1</c:v>
                      </c:pt>
                      <c:pt idx="3">
                        <c:v>0.06</c:v>
                      </c:pt>
                      <c:pt idx="4">
                        <c:v>0.2</c:v>
                      </c:pt>
                      <c:pt idx="5">
                        <c:v>0.18</c:v>
                      </c:pt>
                      <c:pt idx="6">
                        <c:v>0.27</c:v>
                      </c:pt>
                      <c:pt idx="7">
                        <c:v>0.23</c:v>
                      </c:pt>
                      <c:pt idx="8">
                        <c:v>0.09</c:v>
                      </c:pt>
                      <c:pt idx="9">
                        <c:v>0.14000000000000001</c:v>
                      </c:pt>
                      <c:pt idx="10">
                        <c:v>0.19</c:v>
                      </c:pt>
                      <c:pt idx="11">
                        <c:v>0.15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2EB3-45DF-9358-A5DDB4914101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Charts'!$J$1</c15:sqref>
                        </c15:formulaRef>
                      </c:ext>
                    </c:extLst>
                    <c:strCache>
                      <c:ptCount val="1"/>
                      <c:pt idx="0">
                        <c:v># One Grade Level Below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Charts'!$D$242:$E$253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Charts'!$J$242:$J$253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0</c:v>
                      </c:pt>
                      <c:pt idx="2">
                        <c:v>21</c:v>
                      </c:pt>
                      <c:pt idx="3">
                        <c:v>17</c:v>
                      </c:pt>
                      <c:pt idx="4">
                        <c:v>40</c:v>
                      </c:pt>
                      <c:pt idx="5">
                        <c:v>47</c:v>
                      </c:pt>
                      <c:pt idx="6">
                        <c:v>17</c:v>
                      </c:pt>
                      <c:pt idx="7">
                        <c:v>22</c:v>
                      </c:pt>
                      <c:pt idx="8">
                        <c:v>40</c:v>
                      </c:pt>
                      <c:pt idx="9">
                        <c:v>35</c:v>
                      </c:pt>
                      <c:pt idx="10">
                        <c:v>21</c:v>
                      </c:pt>
                      <c:pt idx="11">
                        <c:v>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2EB3-45DF-9358-A5DDB4914101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Charts'!$K$1</c15:sqref>
                        </c15:formulaRef>
                      </c:ext>
                    </c:extLst>
                    <c:strCache>
                      <c:ptCount val="1"/>
                      <c:pt idx="0">
                        <c:v>% One Grade Level Below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Charts'!$D$242:$E$253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Charts'!$K$242:$K$253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1">
                        <c:v>0</c:v>
                      </c:pt>
                      <c:pt idx="2">
                        <c:v>0.68</c:v>
                      </c:pt>
                      <c:pt idx="3">
                        <c:v>0.55000000000000004</c:v>
                      </c:pt>
                      <c:pt idx="4">
                        <c:v>0.4</c:v>
                      </c:pt>
                      <c:pt idx="5">
                        <c:v>0.46</c:v>
                      </c:pt>
                      <c:pt idx="6">
                        <c:v>0.2</c:v>
                      </c:pt>
                      <c:pt idx="7">
                        <c:v>0.25</c:v>
                      </c:pt>
                      <c:pt idx="8">
                        <c:v>0.4</c:v>
                      </c:pt>
                      <c:pt idx="9">
                        <c:v>0.34</c:v>
                      </c:pt>
                      <c:pt idx="10">
                        <c:v>0.26</c:v>
                      </c:pt>
                      <c:pt idx="11">
                        <c:v>0.33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2EB3-45DF-9358-A5DDB4914101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Charts'!$L$1</c15:sqref>
                        </c15:formulaRef>
                      </c:ext>
                    </c:extLst>
                    <c:strCache>
                      <c:ptCount val="1"/>
                      <c:pt idx="0">
                        <c:v># Two Grade Levels Below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Charts'!$D$242:$E$253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Charts'!$L$242:$L$253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0</c:v>
                      </c:pt>
                      <c:pt idx="2">
                        <c:v>1</c:v>
                      </c:pt>
                      <c:pt idx="3">
                        <c:v>2</c:v>
                      </c:pt>
                      <c:pt idx="4">
                        <c:v>27</c:v>
                      </c:pt>
                      <c:pt idx="5">
                        <c:v>19</c:v>
                      </c:pt>
                      <c:pt idx="6">
                        <c:v>23</c:v>
                      </c:pt>
                      <c:pt idx="7">
                        <c:v>14</c:v>
                      </c:pt>
                      <c:pt idx="8">
                        <c:v>9</c:v>
                      </c:pt>
                      <c:pt idx="9">
                        <c:v>11</c:v>
                      </c:pt>
                      <c:pt idx="10">
                        <c:v>20</c:v>
                      </c:pt>
                      <c:pt idx="11">
                        <c:v>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2EB3-45DF-9358-A5DDB4914101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Charts'!$M$1</c15:sqref>
                        </c15:formulaRef>
                      </c:ext>
                    </c:extLst>
                    <c:strCache>
                      <c:ptCount val="1"/>
                      <c:pt idx="0">
                        <c:v>% Two Grade Levels Below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Charts'!$D$242:$E$253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Charts'!$M$242:$M$253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1">
                        <c:v>0</c:v>
                      </c:pt>
                      <c:pt idx="2">
                        <c:v>0.03</c:v>
                      </c:pt>
                      <c:pt idx="3">
                        <c:v>0.06</c:v>
                      </c:pt>
                      <c:pt idx="4">
                        <c:v>0.27</c:v>
                      </c:pt>
                      <c:pt idx="5">
                        <c:v>0.19</c:v>
                      </c:pt>
                      <c:pt idx="6">
                        <c:v>0.27</c:v>
                      </c:pt>
                      <c:pt idx="7">
                        <c:v>0.16</c:v>
                      </c:pt>
                      <c:pt idx="8">
                        <c:v>0.09</c:v>
                      </c:pt>
                      <c:pt idx="9">
                        <c:v>0.11</c:v>
                      </c:pt>
                      <c:pt idx="10">
                        <c:v>0.25</c:v>
                      </c:pt>
                      <c:pt idx="11">
                        <c:v>0.23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2EB3-45DF-9358-A5DDB4914101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Charts'!$N$1</c15:sqref>
                        </c15:formulaRef>
                      </c:ext>
                    </c:extLst>
                    <c:strCache>
                      <c:ptCount val="1"/>
                      <c:pt idx="0">
                        <c:v># Three or More Grade Levels Below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Charts'!$D$242:$E$253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Charts'!$N$242:$N$253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4</c:v>
                      </c:pt>
                      <c:pt idx="5">
                        <c:v>4</c:v>
                      </c:pt>
                      <c:pt idx="6">
                        <c:v>13</c:v>
                      </c:pt>
                      <c:pt idx="7">
                        <c:v>12</c:v>
                      </c:pt>
                      <c:pt idx="8">
                        <c:v>24</c:v>
                      </c:pt>
                      <c:pt idx="9">
                        <c:v>23</c:v>
                      </c:pt>
                      <c:pt idx="10">
                        <c:v>16</c:v>
                      </c:pt>
                      <c:pt idx="11">
                        <c:v>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2EB3-45DF-9358-A5DDB4914101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Charts'!$O$1</c15:sqref>
                        </c15:formulaRef>
                      </c:ext>
                    </c:extLst>
                    <c:strCache>
                      <c:ptCount val="1"/>
                      <c:pt idx="0">
                        <c:v>% Three or More Grade Levels Below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Charts'!$D$242:$E$253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Charts'!$O$242:$O$253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0.04</c:v>
                      </c:pt>
                      <c:pt idx="5">
                        <c:v>0.04</c:v>
                      </c:pt>
                      <c:pt idx="6">
                        <c:v>0.15</c:v>
                      </c:pt>
                      <c:pt idx="7">
                        <c:v>0.14000000000000001</c:v>
                      </c:pt>
                      <c:pt idx="8">
                        <c:v>0.24</c:v>
                      </c:pt>
                      <c:pt idx="9">
                        <c:v>0.22</c:v>
                      </c:pt>
                      <c:pt idx="10">
                        <c:v>0.2</c:v>
                      </c:pt>
                      <c:pt idx="11">
                        <c:v>0.15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2EB3-45DF-9358-A5DDB4914101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Charts'!$P$1</c15:sqref>
                        </c15:formulaRef>
                      </c:ext>
                    </c:extLst>
                    <c:strCache>
                      <c:ptCount val="1"/>
                      <c:pt idx="0">
                        <c:v>s Assessed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Charts'!$D$242:$E$253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Charts'!$P$242:$P$253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3</c:v>
                      </c:pt>
                      <c:pt idx="2">
                        <c:v>31</c:v>
                      </c:pt>
                      <c:pt idx="3">
                        <c:v>31</c:v>
                      </c:pt>
                      <c:pt idx="4">
                        <c:v>99</c:v>
                      </c:pt>
                      <c:pt idx="5">
                        <c:v>102</c:v>
                      </c:pt>
                      <c:pt idx="6">
                        <c:v>85</c:v>
                      </c:pt>
                      <c:pt idx="7">
                        <c:v>88</c:v>
                      </c:pt>
                      <c:pt idx="8">
                        <c:v>101</c:v>
                      </c:pt>
                      <c:pt idx="9">
                        <c:v>103</c:v>
                      </c:pt>
                      <c:pt idx="10">
                        <c:v>80</c:v>
                      </c:pt>
                      <c:pt idx="11">
                        <c:v>81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2EB3-45DF-9358-A5DDB4914101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Charts'!$D$242:$E$253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Charts'!$Q$242:$Q$253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87</c:v>
                      </c:pt>
                      <c:pt idx="1">
                        <c:v>87</c:v>
                      </c:pt>
                      <c:pt idx="2">
                        <c:v>97</c:v>
                      </c:pt>
                      <c:pt idx="3">
                        <c:v>97</c:v>
                      </c:pt>
                      <c:pt idx="4">
                        <c:v>103</c:v>
                      </c:pt>
                      <c:pt idx="5">
                        <c:v>103</c:v>
                      </c:pt>
                      <c:pt idx="6">
                        <c:v>88</c:v>
                      </c:pt>
                      <c:pt idx="7">
                        <c:v>88</c:v>
                      </c:pt>
                      <c:pt idx="8">
                        <c:v>105</c:v>
                      </c:pt>
                      <c:pt idx="9">
                        <c:v>105</c:v>
                      </c:pt>
                      <c:pt idx="10">
                        <c:v>82</c:v>
                      </c:pt>
                      <c:pt idx="11">
                        <c:v>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2EB3-45DF-9358-A5DDB4914101}"/>
                  </c:ext>
                </c:extLst>
              </c15:ser>
            </c15:filteredBarSeries>
          </c:ext>
        </c:extLst>
      </c:barChart>
      <c:catAx>
        <c:axId val="8201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154800"/>
        <c:crosses val="autoZero"/>
        <c:auto val="1"/>
        <c:lblAlgn val="ctr"/>
        <c:lblOffset val="100"/>
        <c:noMultiLvlLbl val="0"/>
      </c:catAx>
      <c:valAx>
        <c:axId val="820154800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82016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Myriad Pro" panose="020B0503030403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latin typeface="Myriad Pro" panose="020B0503030403020204" pitchFamily="34" charset="0"/>
              </a:rPr>
              <a:t>Percent of Students by Performance Level of Assessed Reading 2020-21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Myriad Pro" panose="020B0503030403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25521333353209E-2"/>
          <c:y val="0.10028548506908336"/>
          <c:w val="0.96395164969747782"/>
          <c:h val="0.76511163274402016"/>
        </c:manualLayout>
      </c:layout>
      <c:barChart>
        <c:barDir val="col"/>
        <c:grouping val="percentStacked"/>
        <c:varyColors val="0"/>
        <c:ser>
          <c:idx val="1"/>
          <c:order val="1"/>
          <c:tx>
            <c:strRef>
              <c:f>'School Charts'!$G$1</c:f>
              <c:strCache>
                <c:ptCount val="1"/>
                <c:pt idx="0">
                  <c:v>% Mid or Above Grade Level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Charts'!$D$242:$E$253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Charts'!$G$242:$G$253</c:f>
              <c:numCache>
                <c:formatCode>0%</c:formatCode>
                <c:ptCount val="12"/>
                <c:pt idx="1">
                  <c:v>1</c:v>
                </c:pt>
                <c:pt idx="2">
                  <c:v>0.19</c:v>
                </c:pt>
                <c:pt idx="3">
                  <c:v>0.32</c:v>
                </c:pt>
                <c:pt idx="4">
                  <c:v>0.08</c:v>
                </c:pt>
                <c:pt idx="5">
                  <c:v>0.14000000000000001</c:v>
                </c:pt>
                <c:pt idx="6">
                  <c:v>0.11</c:v>
                </c:pt>
                <c:pt idx="7">
                  <c:v>0.23</c:v>
                </c:pt>
                <c:pt idx="8">
                  <c:v>0.19</c:v>
                </c:pt>
                <c:pt idx="9">
                  <c:v>0.19</c:v>
                </c:pt>
                <c:pt idx="10">
                  <c:v>0.1</c:v>
                </c:pt>
                <c:pt idx="1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1C-4110-B47B-405936923605}"/>
            </c:ext>
          </c:extLst>
        </c:ser>
        <c:ser>
          <c:idx val="3"/>
          <c:order val="3"/>
          <c:tx>
            <c:strRef>
              <c:f>'School Charts'!$I$1</c:f>
              <c:strCache>
                <c:ptCount val="1"/>
                <c:pt idx="0">
                  <c:v>% Early On Grade Level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CF34-492B-AD9C-7FDBEA4C1E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Charts'!$D$242:$E$253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Charts'!$I$242:$I$253</c:f>
              <c:numCache>
                <c:formatCode>0%</c:formatCode>
                <c:ptCount val="12"/>
                <c:pt idx="1">
                  <c:v>0</c:v>
                </c:pt>
                <c:pt idx="2">
                  <c:v>0.1</c:v>
                </c:pt>
                <c:pt idx="3">
                  <c:v>0.06</c:v>
                </c:pt>
                <c:pt idx="4">
                  <c:v>0.2</c:v>
                </c:pt>
                <c:pt idx="5">
                  <c:v>0.18</c:v>
                </c:pt>
                <c:pt idx="6">
                  <c:v>0.27</c:v>
                </c:pt>
                <c:pt idx="7">
                  <c:v>0.23</c:v>
                </c:pt>
                <c:pt idx="8">
                  <c:v>0.09</c:v>
                </c:pt>
                <c:pt idx="9">
                  <c:v>0.14000000000000001</c:v>
                </c:pt>
                <c:pt idx="10">
                  <c:v>0.19</c:v>
                </c:pt>
                <c:pt idx="1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1C-4110-B47B-405936923605}"/>
            </c:ext>
          </c:extLst>
        </c:ser>
        <c:ser>
          <c:idx val="5"/>
          <c:order val="5"/>
          <c:tx>
            <c:strRef>
              <c:f>'School Charts'!$K$1</c:f>
              <c:strCache>
                <c:ptCount val="1"/>
                <c:pt idx="0">
                  <c:v>% One Grade Level Below</c:v>
                </c:pt>
              </c:strCache>
            </c:strRef>
          </c:tx>
          <c:spPr>
            <a:solidFill>
              <a:srgbClr val="FFC000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CF34-492B-AD9C-7FDBEA4C1E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Charts'!$D$242:$E$253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Charts'!$K$242:$K$253</c:f>
              <c:numCache>
                <c:formatCode>0%</c:formatCode>
                <c:ptCount val="12"/>
                <c:pt idx="1">
                  <c:v>0</c:v>
                </c:pt>
                <c:pt idx="2">
                  <c:v>0.68</c:v>
                </c:pt>
                <c:pt idx="3">
                  <c:v>0.55000000000000004</c:v>
                </c:pt>
                <c:pt idx="4">
                  <c:v>0.4</c:v>
                </c:pt>
                <c:pt idx="5">
                  <c:v>0.46</c:v>
                </c:pt>
                <c:pt idx="6">
                  <c:v>0.2</c:v>
                </c:pt>
                <c:pt idx="7">
                  <c:v>0.25</c:v>
                </c:pt>
                <c:pt idx="8">
                  <c:v>0.4</c:v>
                </c:pt>
                <c:pt idx="9">
                  <c:v>0.34</c:v>
                </c:pt>
                <c:pt idx="10">
                  <c:v>0.26</c:v>
                </c:pt>
                <c:pt idx="1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1C-4110-B47B-405936923605}"/>
            </c:ext>
          </c:extLst>
        </c:ser>
        <c:ser>
          <c:idx val="7"/>
          <c:order val="7"/>
          <c:tx>
            <c:strRef>
              <c:f>'School Charts'!$M$1</c:f>
              <c:strCache>
                <c:ptCount val="1"/>
                <c:pt idx="0">
                  <c:v>% Two Grade Levels Below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CF34-492B-AD9C-7FDBEA4C1E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Charts'!$D$242:$E$253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Charts'!$M$242:$M$253</c:f>
              <c:numCache>
                <c:formatCode>0%</c:formatCode>
                <c:ptCount val="12"/>
                <c:pt idx="1">
                  <c:v>0</c:v>
                </c:pt>
                <c:pt idx="2">
                  <c:v>0.03</c:v>
                </c:pt>
                <c:pt idx="3">
                  <c:v>0.06</c:v>
                </c:pt>
                <c:pt idx="4">
                  <c:v>0.27</c:v>
                </c:pt>
                <c:pt idx="5">
                  <c:v>0.19</c:v>
                </c:pt>
                <c:pt idx="6">
                  <c:v>0.27</c:v>
                </c:pt>
                <c:pt idx="7">
                  <c:v>0.16</c:v>
                </c:pt>
                <c:pt idx="8">
                  <c:v>0.09</c:v>
                </c:pt>
                <c:pt idx="9">
                  <c:v>0.11</c:v>
                </c:pt>
                <c:pt idx="10">
                  <c:v>0.25</c:v>
                </c:pt>
                <c:pt idx="1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1C-4110-B47B-405936923605}"/>
            </c:ext>
          </c:extLst>
        </c:ser>
        <c:ser>
          <c:idx val="9"/>
          <c:order val="9"/>
          <c:tx>
            <c:strRef>
              <c:f>'School Charts'!$O$1</c:f>
              <c:strCache>
                <c:ptCount val="1"/>
                <c:pt idx="0">
                  <c:v>% Three or More Grade Levels Below</c:v>
                </c:pt>
              </c:strCache>
            </c:strRef>
          </c:tx>
          <c:spPr>
            <a:solidFill>
              <a:srgbClr val="FF6161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CF34-492B-AD9C-7FDBEA4C1EA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CF34-492B-AD9C-7FDBEA4C1EA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CF34-492B-AD9C-7FDBEA4C1E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Charts'!$D$242:$E$253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Charts'!$O$242:$O$253</c:f>
              <c:numCache>
                <c:formatCode>0%</c:formatCode>
                <c:ptCount val="12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0.04</c:v>
                </c:pt>
                <c:pt idx="5">
                  <c:v>0.04</c:v>
                </c:pt>
                <c:pt idx="6">
                  <c:v>0.15</c:v>
                </c:pt>
                <c:pt idx="7">
                  <c:v>0.14000000000000001</c:v>
                </c:pt>
                <c:pt idx="8">
                  <c:v>0.24</c:v>
                </c:pt>
                <c:pt idx="9">
                  <c:v>0.22</c:v>
                </c:pt>
                <c:pt idx="10">
                  <c:v>0.2</c:v>
                </c:pt>
                <c:pt idx="1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1C-4110-B47B-40593692360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820163984"/>
        <c:axId val="82015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'School Charts'!$F$1</c15:sqref>
                        </c15:formulaRef>
                      </c:ext>
                    </c:extLst>
                    <c:strCache>
                      <c:ptCount val="1"/>
                      <c:pt idx="0">
                        <c:v># Mid or Above Grade Level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'School Charts'!$D$242:$E$253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'School Charts'!$F$242:$F$253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3</c:v>
                      </c:pt>
                      <c:pt idx="2">
                        <c:v>6</c:v>
                      </c:pt>
                      <c:pt idx="3">
                        <c:v>10</c:v>
                      </c:pt>
                      <c:pt idx="4">
                        <c:v>8</c:v>
                      </c:pt>
                      <c:pt idx="5">
                        <c:v>14</c:v>
                      </c:pt>
                      <c:pt idx="6">
                        <c:v>9</c:v>
                      </c:pt>
                      <c:pt idx="7">
                        <c:v>20</c:v>
                      </c:pt>
                      <c:pt idx="8">
                        <c:v>19</c:v>
                      </c:pt>
                      <c:pt idx="9">
                        <c:v>20</c:v>
                      </c:pt>
                      <c:pt idx="10">
                        <c:v>8</c:v>
                      </c:pt>
                      <c:pt idx="11">
                        <c:v>11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D51C-4110-B47B-40593692360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Charts'!$H$1</c15:sqref>
                        </c15:formulaRef>
                      </c:ext>
                    </c:extLst>
                    <c:strCache>
                      <c:ptCount val="1"/>
                      <c:pt idx="0">
                        <c:v># Early On Grade Level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Charts'!$D$242:$E$253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Charts'!$H$242:$H$253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0</c:v>
                      </c:pt>
                      <c:pt idx="2">
                        <c:v>3</c:v>
                      </c:pt>
                      <c:pt idx="3">
                        <c:v>2</c:v>
                      </c:pt>
                      <c:pt idx="4">
                        <c:v>20</c:v>
                      </c:pt>
                      <c:pt idx="5">
                        <c:v>18</c:v>
                      </c:pt>
                      <c:pt idx="6">
                        <c:v>23</c:v>
                      </c:pt>
                      <c:pt idx="7">
                        <c:v>20</c:v>
                      </c:pt>
                      <c:pt idx="8">
                        <c:v>9</c:v>
                      </c:pt>
                      <c:pt idx="9">
                        <c:v>14</c:v>
                      </c:pt>
                      <c:pt idx="10">
                        <c:v>15</c:v>
                      </c:pt>
                      <c:pt idx="11">
                        <c:v>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51C-4110-B47B-40593692360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Charts'!$J$1</c15:sqref>
                        </c15:formulaRef>
                      </c:ext>
                    </c:extLst>
                    <c:strCache>
                      <c:ptCount val="1"/>
                      <c:pt idx="0">
                        <c:v># One Grade Level Below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Charts'!$D$242:$E$253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Charts'!$J$242:$J$253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0</c:v>
                      </c:pt>
                      <c:pt idx="2">
                        <c:v>21</c:v>
                      </c:pt>
                      <c:pt idx="3">
                        <c:v>17</c:v>
                      </c:pt>
                      <c:pt idx="4">
                        <c:v>40</c:v>
                      </c:pt>
                      <c:pt idx="5">
                        <c:v>47</c:v>
                      </c:pt>
                      <c:pt idx="6">
                        <c:v>17</c:v>
                      </c:pt>
                      <c:pt idx="7">
                        <c:v>22</c:v>
                      </c:pt>
                      <c:pt idx="8">
                        <c:v>40</c:v>
                      </c:pt>
                      <c:pt idx="9">
                        <c:v>35</c:v>
                      </c:pt>
                      <c:pt idx="10">
                        <c:v>21</c:v>
                      </c:pt>
                      <c:pt idx="11">
                        <c:v>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51C-4110-B47B-405936923605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Charts'!$L$1</c15:sqref>
                        </c15:formulaRef>
                      </c:ext>
                    </c:extLst>
                    <c:strCache>
                      <c:ptCount val="1"/>
                      <c:pt idx="0">
                        <c:v># Two Grade Levels Below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Charts'!$D$242:$E$253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Charts'!$L$242:$L$253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0</c:v>
                      </c:pt>
                      <c:pt idx="2">
                        <c:v>1</c:v>
                      </c:pt>
                      <c:pt idx="3">
                        <c:v>2</c:v>
                      </c:pt>
                      <c:pt idx="4">
                        <c:v>27</c:v>
                      </c:pt>
                      <c:pt idx="5">
                        <c:v>19</c:v>
                      </c:pt>
                      <c:pt idx="6">
                        <c:v>23</c:v>
                      </c:pt>
                      <c:pt idx="7">
                        <c:v>14</c:v>
                      </c:pt>
                      <c:pt idx="8">
                        <c:v>9</c:v>
                      </c:pt>
                      <c:pt idx="9">
                        <c:v>11</c:v>
                      </c:pt>
                      <c:pt idx="10">
                        <c:v>20</c:v>
                      </c:pt>
                      <c:pt idx="11">
                        <c:v>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51C-4110-B47B-405936923605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Charts'!$N$1</c15:sqref>
                        </c15:formulaRef>
                      </c:ext>
                    </c:extLst>
                    <c:strCache>
                      <c:ptCount val="1"/>
                      <c:pt idx="0">
                        <c:v># Three or More Grade Levels Below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Charts'!$D$242:$E$253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Charts'!$N$242:$N$253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4</c:v>
                      </c:pt>
                      <c:pt idx="5">
                        <c:v>4</c:v>
                      </c:pt>
                      <c:pt idx="6">
                        <c:v>13</c:v>
                      </c:pt>
                      <c:pt idx="7">
                        <c:v>12</c:v>
                      </c:pt>
                      <c:pt idx="8">
                        <c:v>24</c:v>
                      </c:pt>
                      <c:pt idx="9">
                        <c:v>23</c:v>
                      </c:pt>
                      <c:pt idx="10">
                        <c:v>16</c:v>
                      </c:pt>
                      <c:pt idx="11">
                        <c:v>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D51C-4110-B47B-405936923605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Charts'!$P$1</c15:sqref>
                        </c15:formulaRef>
                      </c:ext>
                    </c:extLst>
                    <c:strCache>
                      <c:ptCount val="1"/>
                      <c:pt idx="0">
                        <c:v>s Assessed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Charts'!$D$242:$E$253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Charts'!$P$242:$P$253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3</c:v>
                      </c:pt>
                      <c:pt idx="2">
                        <c:v>31</c:v>
                      </c:pt>
                      <c:pt idx="3">
                        <c:v>31</c:v>
                      </c:pt>
                      <c:pt idx="4">
                        <c:v>99</c:v>
                      </c:pt>
                      <c:pt idx="5">
                        <c:v>102</c:v>
                      </c:pt>
                      <c:pt idx="6">
                        <c:v>85</c:v>
                      </c:pt>
                      <c:pt idx="7">
                        <c:v>88</c:v>
                      </c:pt>
                      <c:pt idx="8">
                        <c:v>101</c:v>
                      </c:pt>
                      <c:pt idx="9">
                        <c:v>103</c:v>
                      </c:pt>
                      <c:pt idx="10">
                        <c:v>80</c:v>
                      </c:pt>
                      <c:pt idx="11">
                        <c:v>81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D51C-4110-B47B-405936923605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Charts'!$D$242:$E$253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Charts'!$Q$242:$Q$253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87</c:v>
                      </c:pt>
                      <c:pt idx="1">
                        <c:v>87</c:v>
                      </c:pt>
                      <c:pt idx="2">
                        <c:v>97</c:v>
                      </c:pt>
                      <c:pt idx="3">
                        <c:v>97</c:v>
                      </c:pt>
                      <c:pt idx="4">
                        <c:v>103</c:v>
                      </c:pt>
                      <c:pt idx="5">
                        <c:v>103</c:v>
                      </c:pt>
                      <c:pt idx="6">
                        <c:v>88</c:v>
                      </c:pt>
                      <c:pt idx="7">
                        <c:v>88</c:v>
                      </c:pt>
                      <c:pt idx="8">
                        <c:v>105</c:v>
                      </c:pt>
                      <c:pt idx="9">
                        <c:v>105</c:v>
                      </c:pt>
                      <c:pt idx="10">
                        <c:v>82</c:v>
                      </c:pt>
                      <c:pt idx="11">
                        <c:v>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D51C-4110-B47B-405936923605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Charts'!$R$1</c15:sqref>
                        </c15:formulaRef>
                      </c:ext>
                    </c:extLst>
                    <c:strCache>
                      <c:ptCount val="1"/>
                      <c:pt idx="0">
                        <c:v>Percent of Enrolled Students Taking Diagnostic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D51C-4110-B47B-405936923605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D51C-4110-B47B-405936923605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D51C-4110-B47B-405936923605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D51C-4110-B47B-405936923605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D51C-4110-B47B-405936923605}"/>
                    </c:ext>
                  </c:extLst>
                </c:dPt>
                <c:dPt>
                  <c:idx val="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D51C-4110-B47B-405936923605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D51C-4110-B47B-405936923605}"/>
                    </c:ext>
                  </c:extLst>
                </c:dPt>
                <c:dPt>
                  <c:idx val="7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D51C-4110-B47B-405936923605}"/>
                    </c:ext>
                  </c:extLst>
                </c:dPt>
                <c:dPt>
                  <c:idx val="8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D51C-4110-B47B-405936923605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D51C-4110-B47B-405936923605}"/>
                    </c:ext>
                  </c:extLst>
                </c:dPt>
                <c:dPt>
                  <c:idx val="1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D51C-4110-B47B-405936923605}"/>
                    </c:ext>
                  </c:extLst>
                </c:dPt>
                <c:dPt>
                  <c:idx val="11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D51C-4110-B47B-405936923605}"/>
                    </c:ext>
                  </c:extLst>
                </c:dPt>
                <c:dPt>
                  <c:idx val="1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D51C-4110-B47B-405936923605}"/>
                    </c:ext>
                  </c:extLst>
                </c:dPt>
                <c:dPt>
                  <c:idx val="13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D51C-4110-B47B-405936923605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D51C-4110-B47B-405936923605}"/>
                    </c:ext>
                  </c:extLst>
                </c:dPt>
                <c:dPt>
                  <c:idx val="1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D51C-4110-B47B-405936923605}"/>
                    </c:ext>
                  </c:extLst>
                </c:dPt>
                <c:dPt>
                  <c:idx val="16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D51C-4110-B47B-405936923605}"/>
                    </c:ext>
                  </c:extLst>
                </c:dPt>
                <c:dPt>
                  <c:idx val="17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D51C-4110-B47B-405936923605}"/>
                    </c:ext>
                  </c:extLst>
                </c:dPt>
                <c:dPt>
                  <c:idx val="18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D51C-4110-B47B-405936923605}"/>
                    </c:ext>
                  </c:extLst>
                </c:dPt>
                <c:dPt>
                  <c:idx val="19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D51C-4110-B47B-405936923605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Charts'!$D$242:$E$253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Charts'!$R$242:$R$253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0</c:v>
                      </c:pt>
                      <c:pt idx="1">
                        <c:v>3.4482758620689653</c:v>
                      </c:pt>
                      <c:pt idx="2">
                        <c:v>31.958762886597935</c:v>
                      </c:pt>
                      <c:pt idx="3">
                        <c:v>31.958762886597935</c:v>
                      </c:pt>
                      <c:pt idx="4">
                        <c:v>96.116504854368941</c:v>
                      </c:pt>
                      <c:pt idx="5">
                        <c:v>99.029126213592235</c:v>
                      </c:pt>
                      <c:pt idx="6">
                        <c:v>96.590909090909093</c:v>
                      </c:pt>
                      <c:pt idx="7">
                        <c:v>100</c:v>
                      </c:pt>
                      <c:pt idx="8">
                        <c:v>96.19047619047619</c:v>
                      </c:pt>
                      <c:pt idx="9">
                        <c:v>98.095238095238088</c:v>
                      </c:pt>
                      <c:pt idx="10">
                        <c:v>97.560975609756099</c:v>
                      </c:pt>
                      <c:pt idx="11">
                        <c:v>98.780487804878049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D51C-4110-B47B-405936923605}"/>
                  </c:ext>
                </c:extLst>
              </c15:ser>
            </c15:filteredBarSeries>
          </c:ext>
        </c:extLst>
      </c:barChart>
      <c:catAx>
        <c:axId val="8201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154800"/>
        <c:crosses val="autoZero"/>
        <c:auto val="1"/>
        <c:lblAlgn val="ctr"/>
        <c:lblOffset val="100"/>
        <c:noMultiLvlLbl val="0"/>
      </c:catAx>
      <c:valAx>
        <c:axId val="820154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82016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150641908725332E-2"/>
          <c:y val="0.95640231763482408"/>
          <c:w val="0.93009904608137772"/>
          <c:h val="3.4541078591591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Myriad Pro" panose="020B0503030403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latin typeface="Myriad Pro" panose="020B0503030403020204" pitchFamily="34" charset="0"/>
              </a:rPr>
              <a:t>Percent of Enrolled Students Taking Diagnostic in Reading 2020-21 </a:t>
            </a:r>
          </a:p>
        </c:rich>
      </c:tx>
      <c:layout>
        <c:manualLayout>
          <c:xMode val="edge"/>
          <c:yMode val="edge"/>
          <c:x val="0.29920532540893863"/>
          <c:y val="1.4957264957264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Myriad Pro" panose="020B0503030403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851951900173067E-2"/>
          <c:y val="0.10117688086192023"/>
          <c:w val="0.96282521913065799"/>
          <c:h val="0.7642202766612215"/>
        </c:manualLayout>
      </c:layout>
      <c:barChart>
        <c:barDir val="col"/>
        <c:grouping val="clustered"/>
        <c:varyColors val="0"/>
        <c:ser>
          <c:idx val="12"/>
          <c:order val="12"/>
          <c:tx>
            <c:strRef>
              <c:f>'School Charts'!$R$1</c:f>
              <c:strCache>
                <c:ptCount val="1"/>
                <c:pt idx="0">
                  <c:v>Percent of Enrolled Students Taking Diagnostic</c:v>
                </c:pt>
              </c:strCache>
            </c:strRef>
          </c:tx>
          <c:spPr>
            <a:solidFill>
              <a:srgbClr val="D9531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1D-4B2E-98C1-1DBF20B508C8}"/>
              </c:ext>
            </c:extLst>
          </c:dPt>
          <c:dPt>
            <c:idx val="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1D-4B2E-98C1-1DBF20B508C8}"/>
              </c:ext>
            </c:extLst>
          </c:dPt>
          <c:dPt>
            <c:idx val="2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1D-4B2E-98C1-1DBF20B508C8}"/>
              </c:ext>
            </c:extLst>
          </c:dPt>
          <c:dPt>
            <c:idx val="3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21D-4B2E-98C1-1DBF20B508C8}"/>
              </c:ext>
            </c:extLst>
          </c:dPt>
          <c:dPt>
            <c:idx val="4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21D-4B2E-98C1-1DBF20B508C8}"/>
              </c:ext>
            </c:extLst>
          </c:dPt>
          <c:dPt>
            <c:idx val="5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21D-4B2E-98C1-1DBF20B508C8}"/>
              </c:ext>
            </c:extLst>
          </c:dPt>
          <c:dPt>
            <c:idx val="6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21D-4B2E-98C1-1DBF20B508C8}"/>
              </c:ext>
            </c:extLst>
          </c:dPt>
          <c:dPt>
            <c:idx val="7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21D-4B2E-98C1-1DBF20B508C8}"/>
              </c:ext>
            </c:extLst>
          </c:dPt>
          <c:dPt>
            <c:idx val="8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21D-4B2E-98C1-1DBF20B508C8}"/>
              </c:ext>
            </c:extLst>
          </c:dPt>
          <c:dPt>
            <c:idx val="9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21D-4B2E-98C1-1DBF20B508C8}"/>
              </c:ext>
            </c:extLst>
          </c:dPt>
          <c:dPt>
            <c:idx val="10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21D-4B2E-98C1-1DBF20B508C8}"/>
              </c:ext>
            </c:extLst>
          </c:dPt>
          <c:dPt>
            <c:idx val="1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21D-4B2E-98C1-1DBF20B508C8}"/>
              </c:ext>
            </c:extLst>
          </c:dPt>
          <c:dPt>
            <c:idx val="12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21D-4B2E-98C1-1DBF20B508C8}"/>
              </c:ext>
            </c:extLst>
          </c:dPt>
          <c:dPt>
            <c:idx val="13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721D-4B2E-98C1-1DBF20B508C8}"/>
              </c:ext>
            </c:extLst>
          </c:dPt>
          <c:dPt>
            <c:idx val="14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721D-4B2E-98C1-1DBF20B508C8}"/>
              </c:ext>
            </c:extLst>
          </c:dPt>
          <c:dPt>
            <c:idx val="15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721D-4B2E-98C1-1DBF20B508C8}"/>
              </c:ext>
            </c:extLst>
          </c:dPt>
          <c:dPt>
            <c:idx val="16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721D-4B2E-98C1-1DBF20B508C8}"/>
              </c:ext>
            </c:extLst>
          </c:dPt>
          <c:dPt>
            <c:idx val="17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721D-4B2E-98C1-1DBF20B508C8}"/>
              </c:ext>
            </c:extLst>
          </c:dPt>
          <c:dPt>
            <c:idx val="18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721D-4B2E-98C1-1DBF20B508C8}"/>
              </c:ext>
            </c:extLst>
          </c:dPt>
          <c:dPt>
            <c:idx val="19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721D-4B2E-98C1-1DBF20B508C8}"/>
              </c:ext>
            </c:extLst>
          </c:dPt>
          <c:dLbls>
            <c:dLbl>
              <c:idx val="0"/>
              <c:layout>
                <c:manualLayout>
                  <c:x val="0"/>
                  <c:y val="7.064573659061847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1D-4B2E-98C1-1DBF20B508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Charts'!$D$254:$E$265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Charts'!$R$254:$R$265</c:f>
              <c:numCache>
                <c:formatCode>0.0</c:formatCode>
                <c:ptCount val="12"/>
                <c:pt idx="0">
                  <c:v>4</c:v>
                </c:pt>
                <c:pt idx="1">
                  <c:v>10.666666666666668</c:v>
                </c:pt>
                <c:pt idx="2">
                  <c:v>0</c:v>
                </c:pt>
                <c:pt idx="3">
                  <c:v>94.805194805194802</c:v>
                </c:pt>
                <c:pt idx="4">
                  <c:v>85.555555555555557</c:v>
                </c:pt>
                <c:pt idx="5">
                  <c:v>88.888888888888886</c:v>
                </c:pt>
                <c:pt idx="6">
                  <c:v>93.478260869565219</c:v>
                </c:pt>
                <c:pt idx="7">
                  <c:v>89.130434782608688</c:v>
                </c:pt>
                <c:pt idx="8">
                  <c:v>94.117647058823522</c:v>
                </c:pt>
                <c:pt idx="9">
                  <c:v>95.294117647058812</c:v>
                </c:pt>
                <c:pt idx="10">
                  <c:v>92.957746478873233</c:v>
                </c:pt>
                <c:pt idx="11">
                  <c:v>92.957746478873233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721D-4B2E-98C1-1DBF20B508C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"/>
        <c:axId val="820163984"/>
        <c:axId val="82015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'School Charts'!$F$1</c15:sqref>
                        </c15:formulaRef>
                      </c:ext>
                    </c:extLst>
                    <c:strCache>
                      <c:ptCount val="1"/>
                      <c:pt idx="0">
                        <c:v># Mid or Above Grade Level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'School Charts'!$D$254:$E$265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'School Charts'!$F$254:$F$265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6</c:v>
                      </c:pt>
                      <c:pt idx="3">
                        <c:v>24</c:v>
                      </c:pt>
                      <c:pt idx="4">
                        <c:v>17</c:v>
                      </c:pt>
                      <c:pt idx="5">
                        <c:v>25</c:v>
                      </c:pt>
                      <c:pt idx="6">
                        <c:v>20</c:v>
                      </c:pt>
                      <c:pt idx="7">
                        <c:v>26</c:v>
                      </c:pt>
                      <c:pt idx="8">
                        <c:v>18</c:v>
                      </c:pt>
                      <c:pt idx="9">
                        <c:v>16</c:v>
                      </c:pt>
                      <c:pt idx="10">
                        <c:v>9</c:v>
                      </c:pt>
                      <c:pt idx="11">
                        <c:v>11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9-721D-4B2E-98C1-1DBF20B508C8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Charts'!$G$1</c15:sqref>
                        </c15:formulaRef>
                      </c:ext>
                    </c:extLst>
                    <c:strCache>
                      <c:ptCount val="1"/>
                      <c:pt idx="0">
                        <c:v>% Mid or Above Grade Level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Charts'!$D$254:$E$265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Charts'!$G$254:$G$265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</c:v>
                      </c:pt>
                      <c:pt idx="1">
                        <c:v>0.75</c:v>
                      </c:pt>
                      <c:pt idx="3">
                        <c:v>0.33</c:v>
                      </c:pt>
                      <c:pt idx="4">
                        <c:v>0.22</c:v>
                      </c:pt>
                      <c:pt idx="5">
                        <c:v>0.31</c:v>
                      </c:pt>
                      <c:pt idx="6">
                        <c:v>0.23</c:v>
                      </c:pt>
                      <c:pt idx="7">
                        <c:v>0.32</c:v>
                      </c:pt>
                      <c:pt idx="8">
                        <c:v>0.23</c:v>
                      </c:pt>
                      <c:pt idx="9">
                        <c:v>0.2</c:v>
                      </c:pt>
                      <c:pt idx="10">
                        <c:v>0.14000000000000001</c:v>
                      </c:pt>
                      <c:pt idx="11">
                        <c:v>0.17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721D-4B2E-98C1-1DBF20B508C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Charts'!$H$1</c15:sqref>
                        </c15:formulaRef>
                      </c:ext>
                    </c:extLst>
                    <c:strCache>
                      <c:ptCount val="1"/>
                      <c:pt idx="0">
                        <c:v># Early On Grade Level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Charts'!$D$254:$E$265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Charts'!$H$254:$H$265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</c:v>
                      </c:pt>
                      <c:pt idx="1">
                        <c:v>0</c:v>
                      </c:pt>
                      <c:pt idx="3">
                        <c:v>13</c:v>
                      </c:pt>
                      <c:pt idx="4">
                        <c:v>9</c:v>
                      </c:pt>
                      <c:pt idx="5">
                        <c:v>14</c:v>
                      </c:pt>
                      <c:pt idx="6">
                        <c:v>21</c:v>
                      </c:pt>
                      <c:pt idx="7">
                        <c:v>19</c:v>
                      </c:pt>
                      <c:pt idx="8">
                        <c:v>17</c:v>
                      </c:pt>
                      <c:pt idx="9">
                        <c:v>25</c:v>
                      </c:pt>
                      <c:pt idx="10">
                        <c:v>13</c:v>
                      </c:pt>
                      <c:pt idx="11">
                        <c:v>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721D-4B2E-98C1-1DBF20B508C8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Charts'!$I$1</c15:sqref>
                        </c15:formulaRef>
                      </c:ext>
                    </c:extLst>
                    <c:strCache>
                      <c:ptCount val="1"/>
                      <c:pt idx="0">
                        <c:v>% Early On Grade Level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Charts'!$D$254:$E$265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Charts'!$I$254:$I$265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0.33</c:v>
                      </c:pt>
                      <c:pt idx="1">
                        <c:v>0</c:v>
                      </c:pt>
                      <c:pt idx="3">
                        <c:v>0.18</c:v>
                      </c:pt>
                      <c:pt idx="4">
                        <c:v>0.12</c:v>
                      </c:pt>
                      <c:pt idx="5">
                        <c:v>0.18</c:v>
                      </c:pt>
                      <c:pt idx="6">
                        <c:v>0.24</c:v>
                      </c:pt>
                      <c:pt idx="7">
                        <c:v>0.23</c:v>
                      </c:pt>
                      <c:pt idx="8">
                        <c:v>0.21</c:v>
                      </c:pt>
                      <c:pt idx="9">
                        <c:v>0.31</c:v>
                      </c:pt>
                      <c:pt idx="10">
                        <c:v>0.2</c:v>
                      </c:pt>
                      <c:pt idx="11">
                        <c:v>0.23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721D-4B2E-98C1-1DBF20B508C8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Charts'!$J$1</c15:sqref>
                        </c15:formulaRef>
                      </c:ext>
                    </c:extLst>
                    <c:strCache>
                      <c:ptCount val="1"/>
                      <c:pt idx="0">
                        <c:v># One Grade Level Below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Charts'!$D$254:$E$265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Charts'!$J$254:$J$265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</c:v>
                      </c:pt>
                      <c:pt idx="1">
                        <c:v>2</c:v>
                      </c:pt>
                      <c:pt idx="3">
                        <c:v>30</c:v>
                      </c:pt>
                      <c:pt idx="4">
                        <c:v>36</c:v>
                      </c:pt>
                      <c:pt idx="5">
                        <c:v>27</c:v>
                      </c:pt>
                      <c:pt idx="6">
                        <c:v>16</c:v>
                      </c:pt>
                      <c:pt idx="7">
                        <c:v>19</c:v>
                      </c:pt>
                      <c:pt idx="8">
                        <c:v>28</c:v>
                      </c:pt>
                      <c:pt idx="9">
                        <c:v>29</c:v>
                      </c:pt>
                      <c:pt idx="10">
                        <c:v>13</c:v>
                      </c:pt>
                      <c:pt idx="11">
                        <c:v>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721D-4B2E-98C1-1DBF20B508C8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Charts'!$K$1</c15:sqref>
                        </c15:formulaRef>
                      </c:ext>
                    </c:extLst>
                    <c:strCache>
                      <c:ptCount val="1"/>
                      <c:pt idx="0">
                        <c:v>% One Grade Level Below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Charts'!$D$254:$E$265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Charts'!$K$254:$K$265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0.67</c:v>
                      </c:pt>
                      <c:pt idx="1">
                        <c:v>0.25</c:v>
                      </c:pt>
                      <c:pt idx="3">
                        <c:v>0.41</c:v>
                      </c:pt>
                      <c:pt idx="4">
                        <c:v>0.47</c:v>
                      </c:pt>
                      <c:pt idx="5">
                        <c:v>0.34</c:v>
                      </c:pt>
                      <c:pt idx="6">
                        <c:v>0.19</c:v>
                      </c:pt>
                      <c:pt idx="7">
                        <c:v>0.23</c:v>
                      </c:pt>
                      <c:pt idx="8">
                        <c:v>0.35</c:v>
                      </c:pt>
                      <c:pt idx="9">
                        <c:v>0.36</c:v>
                      </c:pt>
                      <c:pt idx="10">
                        <c:v>0.2</c:v>
                      </c:pt>
                      <c:pt idx="11">
                        <c:v>0.23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721D-4B2E-98C1-1DBF20B508C8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Charts'!$L$1</c15:sqref>
                        </c15:formulaRef>
                      </c:ext>
                    </c:extLst>
                    <c:strCache>
                      <c:ptCount val="1"/>
                      <c:pt idx="0">
                        <c:v># Two Grade Levels Below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Charts'!$D$254:$E$265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Charts'!$L$254:$L$265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3">
                        <c:v>6</c:v>
                      </c:pt>
                      <c:pt idx="4">
                        <c:v>14</c:v>
                      </c:pt>
                      <c:pt idx="5">
                        <c:v>13</c:v>
                      </c:pt>
                      <c:pt idx="6">
                        <c:v>20</c:v>
                      </c:pt>
                      <c:pt idx="7">
                        <c:v>12</c:v>
                      </c:pt>
                      <c:pt idx="8">
                        <c:v>10</c:v>
                      </c:pt>
                      <c:pt idx="9">
                        <c:v>4</c:v>
                      </c:pt>
                      <c:pt idx="10">
                        <c:v>17</c:v>
                      </c:pt>
                      <c:pt idx="11">
                        <c:v>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721D-4B2E-98C1-1DBF20B508C8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Charts'!$M$1</c15:sqref>
                        </c15:formulaRef>
                      </c:ext>
                    </c:extLst>
                    <c:strCache>
                      <c:ptCount val="1"/>
                      <c:pt idx="0">
                        <c:v>% Two Grade Levels Below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Charts'!$D$254:$E$265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Charts'!$M$254:$M$265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3">
                        <c:v>0.08</c:v>
                      </c:pt>
                      <c:pt idx="4">
                        <c:v>0.18</c:v>
                      </c:pt>
                      <c:pt idx="5">
                        <c:v>0.16</c:v>
                      </c:pt>
                      <c:pt idx="6">
                        <c:v>0.23</c:v>
                      </c:pt>
                      <c:pt idx="7">
                        <c:v>0.15</c:v>
                      </c:pt>
                      <c:pt idx="8">
                        <c:v>0.13</c:v>
                      </c:pt>
                      <c:pt idx="9">
                        <c:v>0.05</c:v>
                      </c:pt>
                      <c:pt idx="10">
                        <c:v>0.26</c:v>
                      </c:pt>
                      <c:pt idx="11">
                        <c:v>0.2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721D-4B2E-98C1-1DBF20B508C8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Charts'!$N$1</c15:sqref>
                        </c15:formulaRef>
                      </c:ext>
                    </c:extLst>
                    <c:strCache>
                      <c:ptCount val="1"/>
                      <c:pt idx="0">
                        <c:v># Three or More Grade Levels Below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Charts'!$D$254:$E$265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Charts'!$N$254:$N$265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3">
                        <c:v>0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9</c:v>
                      </c:pt>
                      <c:pt idx="7">
                        <c:v>6</c:v>
                      </c:pt>
                      <c:pt idx="8">
                        <c:v>7</c:v>
                      </c:pt>
                      <c:pt idx="9">
                        <c:v>7</c:v>
                      </c:pt>
                      <c:pt idx="10">
                        <c:v>14</c:v>
                      </c:pt>
                      <c:pt idx="11">
                        <c:v>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721D-4B2E-98C1-1DBF20B508C8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Charts'!$O$1</c15:sqref>
                        </c15:formulaRef>
                      </c:ext>
                    </c:extLst>
                    <c:strCache>
                      <c:ptCount val="1"/>
                      <c:pt idx="0">
                        <c:v>% Three or More Grade Levels Below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Charts'!$D$254:$E$265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Charts'!$O$254:$O$265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3">
                        <c:v>0</c:v>
                      </c:pt>
                      <c:pt idx="4">
                        <c:v>0.01</c:v>
                      </c:pt>
                      <c:pt idx="5">
                        <c:v>0.01</c:v>
                      </c:pt>
                      <c:pt idx="6">
                        <c:v>0.1</c:v>
                      </c:pt>
                      <c:pt idx="7">
                        <c:v>7.0000000000000007E-2</c:v>
                      </c:pt>
                      <c:pt idx="8">
                        <c:v>0.09</c:v>
                      </c:pt>
                      <c:pt idx="9">
                        <c:v>0.09</c:v>
                      </c:pt>
                      <c:pt idx="10">
                        <c:v>0.21</c:v>
                      </c:pt>
                      <c:pt idx="11">
                        <c:v>0.18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721D-4B2E-98C1-1DBF20B508C8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Charts'!$P$1</c15:sqref>
                        </c15:formulaRef>
                      </c:ext>
                    </c:extLst>
                    <c:strCache>
                      <c:ptCount val="1"/>
                      <c:pt idx="0">
                        <c:v>s Assessed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Charts'!$D$254:$E$265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Charts'!$P$254:$P$265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</c:v>
                      </c:pt>
                      <c:pt idx="1">
                        <c:v>8</c:v>
                      </c:pt>
                      <c:pt idx="2">
                        <c:v>0</c:v>
                      </c:pt>
                      <c:pt idx="3">
                        <c:v>73</c:v>
                      </c:pt>
                      <c:pt idx="4">
                        <c:v>77</c:v>
                      </c:pt>
                      <c:pt idx="5">
                        <c:v>80</c:v>
                      </c:pt>
                      <c:pt idx="6">
                        <c:v>86</c:v>
                      </c:pt>
                      <c:pt idx="7">
                        <c:v>82</c:v>
                      </c:pt>
                      <c:pt idx="8">
                        <c:v>80</c:v>
                      </c:pt>
                      <c:pt idx="9">
                        <c:v>81</c:v>
                      </c:pt>
                      <c:pt idx="10">
                        <c:v>66</c:v>
                      </c:pt>
                      <c:pt idx="11">
                        <c:v>66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721D-4B2E-98C1-1DBF20B508C8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Charts'!$D$254:$E$265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Charts'!$Q$254:$Q$265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75</c:v>
                      </c:pt>
                      <c:pt idx="1">
                        <c:v>75</c:v>
                      </c:pt>
                      <c:pt idx="2">
                        <c:v>77</c:v>
                      </c:pt>
                      <c:pt idx="3">
                        <c:v>77</c:v>
                      </c:pt>
                      <c:pt idx="4">
                        <c:v>90</c:v>
                      </c:pt>
                      <c:pt idx="5">
                        <c:v>90</c:v>
                      </c:pt>
                      <c:pt idx="6">
                        <c:v>92</c:v>
                      </c:pt>
                      <c:pt idx="7">
                        <c:v>92</c:v>
                      </c:pt>
                      <c:pt idx="8">
                        <c:v>85</c:v>
                      </c:pt>
                      <c:pt idx="9">
                        <c:v>85</c:v>
                      </c:pt>
                      <c:pt idx="10">
                        <c:v>71</c:v>
                      </c:pt>
                      <c:pt idx="11">
                        <c:v>71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721D-4B2E-98C1-1DBF20B508C8}"/>
                  </c:ext>
                </c:extLst>
              </c15:ser>
            </c15:filteredBarSeries>
          </c:ext>
        </c:extLst>
      </c:barChart>
      <c:catAx>
        <c:axId val="8201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154800"/>
        <c:crosses val="autoZero"/>
        <c:auto val="1"/>
        <c:lblAlgn val="ctr"/>
        <c:lblOffset val="100"/>
        <c:noMultiLvlLbl val="0"/>
      </c:catAx>
      <c:valAx>
        <c:axId val="820154800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82016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Myriad Pro" panose="020B0503030403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latin typeface="Myriad Pro" panose="020B0503030403020204" pitchFamily="34" charset="0"/>
              </a:rPr>
              <a:t>Percent of Students by Performance Level of Assessed Reading 2020-21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Myriad Pro" panose="020B0503030403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462296328936231E-3"/>
          <c:y val="0.10028548506908336"/>
          <c:w val="0.96733094139793763"/>
          <c:h val="0.76511163274402016"/>
        </c:manualLayout>
      </c:layout>
      <c:barChart>
        <c:barDir val="col"/>
        <c:grouping val="percentStacked"/>
        <c:varyColors val="0"/>
        <c:ser>
          <c:idx val="1"/>
          <c:order val="1"/>
          <c:tx>
            <c:strRef>
              <c:f>'School Charts'!$G$1</c:f>
              <c:strCache>
                <c:ptCount val="1"/>
                <c:pt idx="0">
                  <c:v>% Mid or Above Grade Level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398E-4DED-B8EA-9A6344CED3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Charts'!$D$254:$E$265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Charts'!$G$254:$G$265</c:f>
              <c:numCache>
                <c:formatCode>0%</c:formatCode>
                <c:ptCount val="12"/>
                <c:pt idx="0">
                  <c:v>0</c:v>
                </c:pt>
                <c:pt idx="1">
                  <c:v>0.75</c:v>
                </c:pt>
                <c:pt idx="3">
                  <c:v>0.33</c:v>
                </c:pt>
                <c:pt idx="4">
                  <c:v>0.22</c:v>
                </c:pt>
                <c:pt idx="5">
                  <c:v>0.31</c:v>
                </c:pt>
                <c:pt idx="6">
                  <c:v>0.23</c:v>
                </c:pt>
                <c:pt idx="7">
                  <c:v>0.32</c:v>
                </c:pt>
                <c:pt idx="8">
                  <c:v>0.23</c:v>
                </c:pt>
                <c:pt idx="9">
                  <c:v>0.2</c:v>
                </c:pt>
                <c:pt idx="10">
                  <c:v>0.14000000000000001</c:v>
                </c:pt>
                <c:pt idx="1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B5-4387-8D0A-DF521BD49357}"/>
            </c:ext>
          </c:extLst>
        </c:ser>
        <c:ser>
          <c:idx val="3"/>
          <c:order val="3"/>
          <c:tx>
            <c:strRef>
              <c:f>'School Charts'!$I$1</c:f>
              <c:strCache>
                <c:ptCount val="1"/>
                <c:pt idx="0">
                  <c:v>% Early On Grade Level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Charts'!$D$254:$E$265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Charts'!$I$254:$I$265</c:f>
              <c:numCache>
                <c:formatCode>0%</c:formatCode>
                <c:ptCount val="12"/>
                <c:pt idx="0">
                  <c:v>0.33</c:v>
                </c:pt>
                <c:pt idx="1">
                  <c:v>0</c:v>
                </c:pt>
                <c:pt idx="3">
                  <c:v>0.18</c:v>
                </c:pt>
                <c:pt idx="4">
                  <c:v>0.12</c:v>
                </c:pt>
                <c:pt idx="5">
                  <c:v>0.18</c:v>
                </c:pt>
                <c:pt idx="6">
                  <c:v>0.24</c:v>
                </c:pt>
                <c:pt idx="7">
                  <c:v>0.23</c:v>
                </c:pt>
                <c:pt idx="8">
                  <c:v>0.21</c:v>
                </c:pt>
                <c:pt idx="9">
                  <c:v>0.31</c:v>
                </c:pt>
                <c:pt idx="10">
                  <c:v>0.2</c:v>
                </c:pt>
                <c:pt idx="1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B5-4387-8D0A-DF521BD49357}"/>
            </c:ext>
          </c:extLst>
        </c:ser>
        <c:ser>
          <c:idx val="5"/>
          <c:order val="5"/>
          <c:tx>
            <c:strRef>
              <c:f>'School Charts'!$K$1</c:f>
              <c:strCache>
                <c:ptCount val="1"/>
                <c:pt idx="0">
                  <c:v>% One Grade Level Below</c:v>
                </c:pt>
              </c:strCache>
            </c:strRef>
          </c:tx>
          <c:spPr>
            <a:solidFill>
              <a:srgbClr val="FFC000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Charts'!$D$254:$E$265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Charts'!$K$254:$K$265</c:f>
              <c:numCache>
                <c:formatCode>0%</c:formatCode>
                <c:ptCount val="12"/>
                <c:pt idx="0">
                  <c:v>0.67</c:v>
                </c:pt>
                <c:pt idx="1">
                  <c:v>0.25</c:v>
                </c:pt>
                <c:pt idx="3">
                  <c:v>0.41</c:v>
                </c:pt>
                <c:pt idx="4">
                  <c:v>0.47</c:v>
                </c:pt>
                <c:pt idx="5">
                  <c:v>0.34</c:v>
                </c:pt>
                <c:pt idx="6">
                  <c:v>0.19</c:v>
                </c:pt>
                <c:pt idx="7">
                  <c:v>0.23</c:v>
                </c:pt>
                <c:pt idx="8">
                  <c:v>0.35</c:v>
                </c:pt>
                <c:pt idx="9">
                  <c:v>0.36</c:v>
                </c:pt>
                <c:pt idx="10">
                  <c:v>0.2</c:v>
                </c:pt>
                <c:pt idx="1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B5-4387-8D0A-DF521BD49357}"/>
            </c:ext>
          </c:extLst>
        </c:ser>
        <c:ser>
          <c:idx val="7"/>
          <c:order val="7"/>
          <c:tx>
            <c:strRef>
              <c:f>'School Charts'!$M$1</c:f>
              <c:strCache>
                <c:ptCount val="1"/>
                <c:pt idx="0">
                  <c:v>% Two Grade Levels Below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398E-4DED-B8EA-9A6344CED36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398E-4DED-B8EA-9A6344CED3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Charts'!$D$254:$E$265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Charts'!$M$254:$M$265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3">
                  <c:v>0.08</c:v>
                </c:pt>
                <c:pt idx="4">
                  <c:v>0.18</c:v>
                </c:pt>
                <c:pt idx="5">
                  <c:v>0.16</c:v>
                </c:pt>
                <c:pt idx="6">
                  <c:v>0.23</c:v>
                </c:pt>
                <c:pt idx="7">
                  <c:v>0.15</c:v>
                </c:pt>
                <c:pt idx="8">
                  <c:v>0.13</c:v>
                </c:pt>
                <c:pt idx="9">
                  <c:v>0.05</c:v>
                </c:pt>
                <c:pt idx="10">
                  <c:v>0.26</c:v>
                </c:pt>
                <c:pt idx="1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B5-4387-8D0A-DF521BD49357}"/>
            </c:ext>
          </c:extLst>
        </c:ser>
        <c:ser>
          <c:idx val="9"/>
          <c:order val="9"/>
          <c:tx>
            <c:strRef>
              <c:f>'School Charts'!$O$1</c:f>
              <c:strCache>
                <c:ptCount val="1"/>
                <c:pt idx="0">
                  <c:v>% Three or More Grade Levels Below</c:v>
                </c:pt>
              </c:strCache>
            </c:strRef>
          </c:tx>
          <c:spPr>
            <a:solidFill>
              <a:srgbClr val="FF616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398E-4DED-B8EA-9A6344CED36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398E-4DED-B8EA-9A6344CED36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398E-4DED-B8EA-9A6344CED3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Charts'!$D$254:$E$265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Charts'!$O$254:$O$265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0.01</c:v>
                </c:pt>
                <c:pt idx="5">
                  <c:v>0.01</c:v>
                </c:pt>
                <c:pt idx="6">
                  <c:v>0.1</c:v>
                </c:pt>
                <c:pt idx="7">
                  <c:v>7.0000000000000007E-2</c:v>
                </c:pt>
                <c:pt idx="8">
                  <c:v>0.09</c:v>
                </c:pt>
                <c:pt idx="9">
                  <c:v>0.09</c:v>
                </c:pt>
                <c:pt idx="10">
                  <c:v>0.21</c:v>
                </c:pt>
                <c:pt idx="1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B5-4387-8D0A-DF521BD4935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820163984"/>
        <c:axId val="82015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'School Charts'!$F$1</c15:sqref>
                        </c15:formulaRef>
                      </c:ext>
                    </c:extLst>
                    <c:strCache>
                      <c:ptCount val="1"/>
                      <c:pt idx="0">
                        <c:v># Mid or Above Grade Level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'School Charts'!$D$254:$E$265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'School Charts'!$F$254:$F$265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6</c:v>
                      </c:pt>
                      <c:pt idx="3">
                        <c:v>24</c:v>
                      </c:pt>
                      <c:pt idx="4">
                        <c:v>17</c:v>
                      </c:pt>
                      <c:pt idx="5">
                        <c:v>25</c:v>
                      </c:pt>
                      <c:pt idx="6">
                        <c:v>20</c:v>
                      </c:pt>
                      <c:pt idx="7">
                        <c:v>26</c:v>
                      </c:pt>
                      <c:pt idx="8">
                        <c:v>18</c:v>
                      </c:pt>
                      <c:pt idx="9">
                        <c:v>16</c:v>
                      </c:pt>
                      <c:pt idx="10">
                        <c:v>9</c:v>
                      </c:pt>
                      <c:pt idx="11">
                        <c:v>11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00B5-4387-8D0A-DF521BD4935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Charts'!$H$1</c15:sqref>
                        </c15:formulaRef>
                      </c:ext>
                    </c:extLst>
                    <c:strCache>
                      <c:ptCount val="1"/>
                      <c:pt idx="0">
                        <c:v># Early On Grade Level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Charts'!$D$254:$E$265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Charts'!$H$254:$H$265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</c:v>
                      </c:pt>
                      <c:pt idx="1">
                        <c:v>0</c:v>
                      </c:pt>
                      <c:pt idx="3">
                        <c:v>13</c:v>
                      </c:pt>
                      <c:pt idx="4">
                        <c:v>9</c:v>
                      </c:pt>
                      <c:pt idx="5">
                        <c:v>14</c:v>
                      </c:pt>
                      <c:pt idx="6">
                        <c:v>21</c:v>
                      </c:pt>
                      <c:pt idx="7">
                        <c:v>19</c:v>
                      </c:pt>
                      <c:pt idx="8">
                        <c:v>17</c:v>
                      </c:pt>
                      <c:pt idx="9">
                        <c:v>25</c:v>
                      </c:pt>
                      <c:pt idx="10">
                        <c:v>13</c:v>
                      </c:pt>
                      <c:pt idx="11">
                        <c:v>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00B5-4387-8D0A-DF521BD49357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Charts'!$J$1</c15:sqref>
                        </c15:formulaRef>
                      </c:ext>
                    </c:extLst>
                    <c:strCache>
                      <c:ptCount val="1"/>
                      <c:pt idx="0">
                        <c:v># One Grade Level Below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Charts'!$D$254:$E$265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Charts'!$J$254:$J$265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</c:v>
                      </c:pt>
                      <c:pt idx="1">
                        <c:v>2</c:v>
                      </c:pt>
                      <c:pt idx="3">
                        <c:v>30</c:v>
                      </c:pt>
                      <c:pt idx="4">
                        <c:v>36</c:v>
                      </c:pt>
                      <c:pt idx="5">
                        <c:v>27</c:v>
                      </c:pt>
                      <c:pt idx="6">
                        <c:v>16</c:v>
                      </c:pt>
                      <c:pt idx="7">
                        <c:v>19</c:v>
                      </c:pt>
                      <c:pt idx="8">
                        <c:v>28</c:v>
                      </c:pt>
                      <c:pt idx="9">
                        <c:v>29</c:v>
                      </c:pt>
                      <c:pt idx="10">
                        <c:v>13</c:v>
                      </c:pt>
                      <c:pt idx="11">
                        <c:v>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00B5-4387-8D0A-DF521BD49357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Charts'!$L$1</c15:sqref>
                        </c15:formulaRef>
                      </c:ext>
                    </c:extLst>
                    <c:strCache>
                      <c:ptCount val="1"/>
                      <c:pt idx="0">
                        <c:v># Two Grade Levels Below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Charts'!$D$254:$E$265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Charts'!$L$254:$L$265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3">
                        <c:v>6</c:v>
                      </c:pt>
                      <c:pt idx="4">
                        <c:v>14</c:v>
                      </c:pt>
                      <c:pt idx="5">
                        <c:v>13</c:v>
                      </c:pt>
                      <c:pt idx="6">
                        <c:v>20</c:v>
                      </c:pt>
                      <c:pt idx="7">
                        <c:v>12</c:v>
                      </c:pt>
                      <c:pt idx="8">
                        <c:v>10</c:v>
                      </c:pt>
                      <c:pt idx="9">
                        <c:v>4</c:v>
                      </c:pt>
                      <c:pt idx="10">
                        <c:v>17</c:v>
                      </c:pt>
                      <c:pt idx="11">
                        <c:v>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00B5-4387-8D0A-DF521BD49357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Charts'!$N$1</c15:sqref>
                        </c15:formulaRef>
                      </c:ext>
                    </c:extLst>
                    <c:strCache>
                      <c:ptCount val="1"/>
                      <c:pt idx="0">
                        <c:v># Three or More Grade Levels Below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Charts'!$D$254:$E$265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Charts'!$N$254:$N$265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3">
                        <c:v>0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9</c:v>
                      </c:pt>
                      <c:pt idx="7">
                        <c:v>6</c:v>
                      </c:pt>
                      <c:pt idx="8">
                        <c:v>7</c:v>
                      </c:pt>
                      <c:pt idx="9">
                        <c:v>7</c:v>
                      </c:pt>
                      <c:pt idx="10">
                        <c:v>14</c:v>
                      </c:pt>
                      <c:pt idx="11">
                        <c:v>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00B5-4387-8D0A-DF521BD49357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Charts'!$P$1</c15:sqref>
                        </c15:formulaRef>
                      </c:ext>
                    </c:extLst>
                    <c:strCache>
                      <c:ptCount val="1"/>
                      <c:pt idx="0">
                        <c:v>s Assessed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Charts'!$D$254:$E$265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Charts'!$P$254:$P$265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</c:v>
                      </c:pt>
                      <c:pt idx="1">
                        <c:v>8</c:v>
                      </c:pt>
                      <c:pt idx="2">
                        <c:v>0</c:v>
                      </c:pt>
                      <c:pt idx="3">
                        <c:v>73</c:v>
                      </c:pt>
                      <c:pt idx="4">
                        <c:v>77</c:v>
                      </c:pt>
                      <c:pt idx="5">
                        <c:v>80</c:v>
                      </c:pt>
                      <c:pt idx="6">
                        <c:v>86</c:v>
                      </c:pt>
                      <c:pt idx="7">
                        <c:v>82</c:v>
                      </c:pt>
                      <c:pt idx="8">
                        <c:v>80</c:v>
                      </c:pt>
                      <c:pt idx="9">
                        <c:v>81</c:v>
                      </c:pt>
                      <c:pt idx="10">
                        <c:v>66</c:v>
                      </c:pt>
                      <c:pt idx="11">
                        <c:v>66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00B5-4387-8D0A-DF521BD49357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Charts'!$D$254:$E$265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Charts'!$Q$254:$Q$265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75</c:v>
                      </c:pt>
                      <c:pt idx="1">
                        <c:v>75</c:v>
                      </c:pt>
                      <c:pt idx="2">
                        <c:v>77</c:v>
                      </c:pt>
                      <c:pt idx="3">
                        <c:v>77</c:v>
                      </c:pt>
                      <c:pt idx="4">
                        <c:v>90</c:v>
                      </c:pt>
                      <c:pt idx="5">
                        <c:v>90</c:v>
                      </c:pt>
                      <c:pt idx="6">
                        <c:v>92</c:v>
                      </c:pt>
                      <c:pt idx="7">
                        <c:v>92</c:v>
                      </c:pt>
                      <c:pt idx="8">
                        <c:v>85</c:v>
                      </c:pt>
                      <c:pt idx="9">
                        <c:v>85</c:v>
                      </c:pt>
                      <c:pt idx="10">
                        <c:v>71</c:v>
                      </c:pt>
                      <c:pt idx="11">
                        <c:v>71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00B5-4387-8D0A-DF521BD49357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Charts'!$R$1</c15:sqref>
                        </c15:formulaRef>
                      </c:ext>
                    </c:extLst>
                    <c:strCache>
                      <c:ptCount val="1"/>
                      <c:pt idx="0">
                        <c:v>Percent of Enrolled Students Taking Diagnostic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00B5-4387-8D0A-DF521BD49357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00B5-4387-8D0A-DF521BD49357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00B5-4387-8D0A-DF521BD49357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00B5-4387-8D0A-DF521BD49357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00B5-4387-8D0A-DF521BD49357}"/>
                    </c:ext>
                  </c:extLst>
                </c:dPt>
                <c:dPt>
                  <c:idx val="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00B5-4387-8D0A-DF521BD49357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00B5-4387-8D0A-DF521BD49357}"/>
                    </c:ext>
                  </c:extLst>
                </c:dPt>
                <c:dPt>
                  <c:idx val="7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00B5-4387-8D0A-DF521BD49357}"/>
                    </c:ext>
                  </c:extLst>
                </c:dPt>
                <c:dPt>
                  <c:idx val="8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00B5-4387-8D0A-DF521BD49357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00B5-4387-8D0A-DF521BD49357}"/>
                    </c:ext>
                  </c:extLst>
                </c:dPt>
                <c:dPt>
                  <c:idx val="1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00B5-4387-8D0A-DF521BD49357}"/>
                    </c:ext>
                  </c:extLst>
                </c:dPt>
                <c:dPt>
                  <c:idx val="11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00B5-4387-8D0A-DF521BD49357}"/>
                    </c:ext>
                  </c:extLst>
                </c:dPt>
                <c:dPt>
                  <c:idx val="1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00B5-4387-8D0A-DF521BD49357}"/>
                    </c:ext>
                  </c:extLst>
                </c:dPt>
                <c:dPt>
                  <c:idx val="13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00B5-4387-8D0A-DF521BD49357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00B5-4387-8D0A-DF521BD49357}"/>
                    </c:ext>
                  </c:extLst>
                </c:dPt>
                <c:dPt>
                  <c:idx val="1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00B5-4387-8D0A-DF521BD49357}"/>
                    </c:ext>
                  </c:extLst>
                </c:dPt>
                <c:dPt>
                  <c:idx val="16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00B5-4387-8D0A-DF521BD49357}"/>
                    </c:ext>
                  </c:extLst>
                </c:dPt>
                <c:dPt>
                  <c:idx val="17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00B5-4387-8D0A-DF521BD49357}"/>
                    </c:ext>
                  </c:extLst>
                </c:dPt>
                <c:dPt>
                  <c:idx val="18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00B5-4387-8D0A-DF521BD49357}"/>
                    </c:ext>
                  </c:extLst>
                </c:dPt>
                <c:dPt>
                  <c:idx val="19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00B5-4387-8D0A-DF521BD49357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Charts'!$D$254:$E$265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Charts'!$R$254:$R$265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</c:v>
                      </c:pt>
                      <c:pt idx="1">
                        <c:v>10.666666666666668</c:v>
                      </c:pt>
                      <c:pt idx="2">
                        <c:v>0</c:v>
                      </c:pt>
                      <c:pt idx="3">
                        <c:v>94.805194805194802</c:v>
                      </c:pt>
                      <c:pt idx="4">
                        <c:v>85.555555555555557</c:v>
                      </c:pt>
                      <c:pt idx="5">
                        <c:v>88.888888888888886</c:v>
                      </c:pt>
                      <c:pt idx="6">
                        <c:v>93.478260869565219</c:v>
                      </c:pt>
                      <c:pt idx="7">
                        <c:v>89.130434782608688</c:v>
                      </c:pt>
                      <c:pt idx="8">
                        <c:v>94.117647058823522</c:v>
                      </c:pt>
                      <c:pt idx="9">
                        <c:v>95.294117647058812</c:v>
                      </c:pt>
                      <c:pt idx="10">
                        <c:v>92.957746478873233</c:v>
                      </c:pt>
                      <c:pt idx="11">
                        <c:v>92.957746478873233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00B5-4387-8D0A-DF521BD49357}"/>
                  </c:ext>
                </c:extLst>
              </c15:ser>
            </c15:filteredBarSeries>
          </c:ext>
        </c:extLst>
      </c:barChart>
      <c:catAx>
        <c:axId val="8201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154800"/>
        <c:crosses val="autoZero"/>
        <c:auto val="1"/>
        <c:lblAlgn val="ctr"/>
        <c:lblOffset val="100"/>
        <c:noMultiLvlLbl val="0"/>
      </c:catAx>
      <c:valAx>
        <c:axId val="820154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82016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150641908725332E-2"/>
          <c:y val="0.95640231763482408"/>
          <c:w val="0.93009904608137772"/>
          <c:h val="3.4541078591591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Myriad Pro" panose="020B0503030403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latin typeface="Myriad Pro" panose="020B0503030403020204" pitchFamily="34" charset="0"/>
              </a:rPr>
              <a:t>Percent of Enrolled Students Taking Diagnostic in Reading 2020-21 </a:t>
            </a:r>
          </a:p>
        </c:rich>
      </c:tx>
      <c:layout>
        <c:manualLayout>
          <c:xMode val="edge"/>
          <c:yMode val="edge"/>
          <c:x val="0.29920532540893863"/>
          <c:y val="1.4957264957264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Myriad Pro" panose="020B0503030403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3978382466992931E-2"/>
          <c:y val="0.10117688086192023"/>
          <c:w val="0.96169878856383828"/>
          <c:h val="0.7642202766612215"/>
        </c:manualLayout>
      </c:layout>
      <c:barChart>
        <c:barDir val="col"/>
        <c:grouping val="clustered"/>
        <c:varyColors val="0"/>
        <c:ser>
          <c:idx val="12"/>
          <c:order val="12"/>
          <c:tx>
            <c:strRef>
              <c:f>'School Charts'!$R$1</c:f>
              <c:strCache>
                <c:ptCount val="1"/>
                <c:pt idx="0">
                  <c:v>Percent of Enrolled Students Taking Diagnostic</c:v>
                </c:pt>
              </c:strCache>
            </c:strRef>
          </c:tx>
          <c:spPr>
            <a:solidFill>
              <a:srgbClr val="00447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B0-4EC4-A3C4-730DAABB8ECB}"/>
              </c:ext>
            </c:extLst>
          </c:dPt>
          <c:dPt>
            <c:idx val="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B0-4EC4-A3C4-730DAABB8ECB}"/>
              </c:ext>
            </c:extLst>
          </c:dPt>
          <c:dPt>
            <c:idx val="2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6B0-4EC4-A3C4-730DAABB8ECB}"/>
              </c:ext>
            </c:extLst>
          </c:dPt>
          <c:dPt>
            <c:idx val="3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6B0-4EC4-A3C4-730DAABB8ECB}"/>
              </c:ext>
            </c:extLst>
          </c:dPt>
          <c:dPt>
            <c:idx val="4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6B0-4EC4-A3C4-730DAABB8ECB}"/>
              </c:ext>
            </c:extLst>
          </c:dPt>
          <c:dPt>
            <c:idx val="5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6B0-4EC4-A3C4-730DAABB8ECB}"/>
              </c:ext>
            </c:extLst>
          </c:dPt>
          <c:dPt>
            <c:idx val="6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6B0-4EC4-A3C4-730DAABB8ECB}"/>
              </c:ext>
            </c:extLst>
          </c:dPt>
          <c:dPt>
            <c:idx val="7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6B0-4EC4-A3C4-730DAABB8ECB}"/>
              </c:ext>
            </c:extLst>
          </c:dPt>
          <c:dPt>
            <c:idx val="8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6B0-4EC4-A3C4-730DAABB8ECB}"/>
              </c:ext>
            </c:extLst>
          </c:dPt>
          <c:dPt>
            <c:idx val="9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6B0-4EC4-A3C4-730DAABB8ECB}"/>
              </c:ext>
            </c:extLst>
          </c:dPt>
          <c:dPt>
            <c:idx val="10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6B0-4EC4-A3C4-730DAABB8ECB}"/>
              </c:ext>
            </c:extLst>
          </c:dPt>
          <c:dPt>
            <c:idx val="1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D6B0-4EC4-A3C4-730DAABB8ECB}"/>
              </c:ext>
            </c:extLst>
          </c:dPt>
          <c:dPt>
            <c:idx val="12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D6B0-4EC4-A3C4-730DAABB8ECB}"/>
              </c:ext>
            </c:extLst>
          </c:dPt>
          <c:dPt>
            <c:idx val="13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D6B0-4EC4-A3C4-730DAABB8ECB}"/>
              </c:ext>
            </c:extLst>
          </c:dPt>
          <c:dPt>
            <c:idx val="14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D6B0-4EC4-A3C4-730DAABB8ECB}"/>
              </c:ext>
            </c:extLst>
          </c:dPt>
          <c:dPt>
            <c:idx val="15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D6B0-4EC4-A3C4-730DAABB8ECB}"/>
              </c:ext>
            </c:extLst>
          </c:dPt>
          <c:dPt>
            <c:idx val="16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D6B0-4EC4-A3C4-730DAABB8ECB}"/>
              </c:ext>
            </c:extLst>
          </c:dPt>
          <c:dPt>
            <c:idx val="17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D6B0-4EC4-A3C4-730DAABB8ECB}"/>
              </c:ext>
            </c:extLst>
          </c:dPt>
          <c:dPt>
            <c:idx val="18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D6B0-4EC4-A3C4-730DAABB8ECB}"/>
              </c:ext>
            </c:extLst>
          </c:dPt>
          <c:dPt>
            <c:idx val="19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D6B0-4EC4-A3C4-730DAABB8E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Charts'!$D$266:$E$277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Charts'!$R$266:$R$277</c:f>
              <c:numCache>
                <c:formatCode>0.0</c:formatCode>
                <c:ptCount val="12"/>
                <c:pt idx="0">
                  <c:v>0</c:v>
                </c:pt>
                <c:pt idx="1">
                  <c:v>93.939393939393938</c:v>
                </c:pt>
                <c:pt idx="2">
                  <c:v>85.507246376811594</c:v>
                </c:pt>
                <c:pt idx="3">
                  <c:v>89.85507246376811</c:v>
                </c:pt>
                <c:pt idx="4">
                  <c:v>88.732394366197184</c:v>
                </c:pt>
                <c:pt idx="5">
                  <c:v>85.91549295774648</c:v>
                </c:pt>
                <c:pt idx="6">
                  <c:v>93.220338983050837</c:v>
                </c:pt>
                <c:pt idx="7">
                  <c:v>91.525423728813564</c:v>
                </c:pt>
                <c:pt idx="8">
                  <c:v>97.872340425531917</c:v>
                </c:pt>
                <c:pt idx="9">
                  <c:v>97.872340425531917</c:v>
                </c:pt>
                <c:pt idx="10">
                  <c:v>92.64705882352942</c:v>
                </c:pt>
                <c:pt idx="11">
                  <c:v>94.117647058823522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D6B0-4EC4-A3C4-730DAABB8EC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"/>
        <c:axId val="820163984"/>
        <c:axId val="82015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'School Charts'!$F$1</c15:sqref>
                        </c15:formulaRef>
                      </c:ext>
                    </c:extLst>
                    <c:strCache>
                      <c:ptCount val="1"/>
                      <c:pt idx="0">
                        <c:v># Mid or Above Grade Level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'School Charts'!$D$266:$E$277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'School Charts'!$F$266:$F$277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22</c:v>
                      </c:pt>
                      <c:pt idx="2">
                        <c:v>5</c:v>
                      </c:pt>
                      <c:pt idx="3">
                        <c:v>7</c:v>
                      </c:pt>
                      <c:pt idx="4">
                        <c:v>8</c:v>
                      </c:pt>
                      <c:pt idx="5">
                        <c:v>9</c:v>
                      </c:pt>
                      <c:pt idx="6">
                        <c:v>8</c:v>
                      </c:pt>
                      <c:pt idx="7">
                        <c:v>13</c:v>
                      </c:pt>
                      <c:pt idx="8">
                        <c:v>6</c:v>
                      </c:pt>
                      <c:pt idx="9">
                        <c:v>7</c:v>
                      </c:pt>
                      <c:pt idx="10">
                        <c:v>7</c:v>
                      </c:pt>
                      <c:pt idx="11">
                        <c:v>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9-D6B0-4EC4-A3C4-730DAABB8ECB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Charts'!$G$1</c15:sqref>
                        </c15:formulaRef>
                      </c:ext>
                    </c:extLst>
                    <c:strCache>
                      <c:ptCount val="1"/>
                      <c:pt idx="0">
                        <c:v>% Mid or Above Grade Level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Charts'!$D$266:$E$277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Charts'!$G$266:$G$277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1">
                        <c:v>0.35</c:v>
                      </c:pt>
                      <c:pt idx="2">
                        <c:v>0.08</c:v>
                      </c:pt>
                      <c:pt idx="3">
                        <c:v>0.11</c:v>
                      </c:pt>
                      <c:pt idx="4">
                        <c:v>0.13</c:v>
                      </c:pt>
                      <c:pt idx="5">
                        <c:v>0.15</c:v>
                      </c:pt>
                      <c:pt idx="6">
                        <c:v>0.15</c:v>
                      </c:pt>
                      <c:pt idx="7">
                        <c:v>0.24</c:v>
                      </c:pt>
                      <c:pt idx="8">
                        <c:v>0.13</c:v>
                      </c:pt>
                      <c:pt idx="9">
                        <c:v>0.15</c:v>
                      </c:pt>
                      <c:pt idx="10">
                        <c:v>0.11</c:v>
                      </c:pt>
                      <c:pt idx="11">
                        <c:v>0.08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D6B0-4EC4-A3C4-730DAABB8EC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Charts'!$H$1</c15:sqref>
                        </c15:formulaRef>
                      </c:ext>
                    </c:extLst>
                    <c:strCache>
                      <c:ptCount val="1"/>
                      <c:pt idx="0">
                        <c:v># Early On Grade Level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Charts'!$D$266:$E$277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Charts'!$H$266:$H$277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17</c:v>
                      </c:pt>
                      <c:pt idx="2">
                        <c:v>4</c:v>
                      </c:pt>
                      <c:pt idx="3">
                        <c:v>3</c:v>
                      </c:pt>
                      <c:pt idx="4">
                        <c:v>8</c:v>
                      </c:pt>
                      <c:pt idx="5">
                        <c:v>9</c:v>
                      </c:pt>
                      <c:pt idx="6">
                        <c:v>13</c:v>
                      </c:pt>
                      <c:pt idx="7">
                        <c:v>6</c:v>
                      </c:pt>
                      <c:pt idx="8">
                        <c:v>6</c:v>
                      </c:pt>
                      <c:pt idx="9">
                        <c:v>8</c:v>
                      </c:pt>
                      <c:pt idx="10">
                        <c:v>8</c:v>
                      </c:pt>
                      <c:pt idx="11">
                        <c:v>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D6B0-4EC4-A3C4-730DAABB8ECB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Charts'!$I$1</c15:sqref>
                        </c15:formulaRef>
                      </c:ext>
                    </c:extLst>
                    <c:strCache>
                      <c:ptCount val="1"/>
                      <c:pt idx="0">
                        <c:v>% Early On Grade Level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Charts'!$D$266:$E$277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Charts'!$I$266:$I$277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1">
                        <c:v>0.27</c:v>
                      </c:pt>
                      <c:pt idx="2">
                        <c:v>7.0000000000000007E-2</c:v>
                      </c:pt>
                      <c:pt idx="3">
                        <c:v>0.05</c:v>
                      </c:pt>
                      <c:pt idx="4">
                        <c:v>0.13</c:v>
                      </c:pt>
                      <c:pt idx="5">
                        <c:v>0.15</c:v>
                      </c:pt>
                      <c:pt idx="6">
                        <c:v>0.24</c:v>
                      </c:pt>
                      <c:pt idx="7">
                        <c:v>0.11</c:v>
                      </c:pt>
                      <c:pt idx="8">
                        <c:v>0.13</c:v>
                      </c:pt>
                      <c:pt idx="9">
                        <c:v>0.17</c:v>
                      </c:pt>
                      <c:pt idx="10">
                        <c:v>0.13</c:v>
                      </c:pt>
                      <c:pt idx="11">
                        <c:v>0.2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D6B0-4EC4-A3C4-730DAABB8ECB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Charts'!$J$1</c15:sqref>
                        </c15:formulaRef>
                      </c:ext>
                    </c:extLst>
                    <c:strCache>
                      <c:ptCount val="1"/>
                      <c:pt idx="0">
                        <c:v># One Grade Level Below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Charts'!$D$266:$E$277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Charts'!$J$266:$J$277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23</c:v>
                      </c:pt>
                      <c:pt idx="2">
                        <c:v>48</c:v>
                      </c:pt>
                      <c:pt idx="3">
                        <c:v>47</c:v>
                      </c:pt>
                      <c:pt idx="4">
                        <c:v>28</c:v>
                      </c:pt>
                      <c:pt idx="5">
                        <c:v>28</c:v>
                      </c:pt>
                      <c:pt idx="6">
                        <c:v>9</c:v>
                      </c:pt>
                      <c:pt idx="7">
                        <c:v>10</c:v>
                      </c:pt>
                      <c:pt idx="8">
                        <c:v>17</c:v>
                      </c:pt>
                      <c:pt idx="9">
                        <c:v>18</c:v>
                      </c:pt>
                      <c:pt idx="10">
                        <c:v>18</c:v>
                      </c:pt>
                      <c:pt idx="11">
                        <c:v>16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D6B0-4EC4-A3C4-730DAABB8ECB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Charts'!$K$1</c15:sqref>
                        </c15:formulaRef>
                      </c:ext>
                    </c:extLst>
                    <c:strCache>
                      <c:ptCount val="1"/>
                      <c:pt idx="0">
                        <c:v>% One Grade Level Below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Charts'!$D$266:$E$277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Charts'!$K$266:$K$277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1">
                        <c:v>0.37</c:v>
                      </c:pt>
                      <c:pt idx="2">
                        <c:v>0.81</c:v>
                      </c:pt>
                      <c:pt idx="3">
                        <c:v>0.76</c:v>
                      </c:pt>
                      <c:pt idx="4">
                        <c:v>0.44</c:v>
                      </c:pt>
                      <c:pt idx="5">
                        <c:v>0.46</c:v>
                      </c:pt>
                      <c:pt idx="6">
                        <c:v>0.16</c:v>
                      </c:pt>
                      <c:pt idx="7">
                        <c:v>0.19</c:v>
                      </c:pt>
                      <c:pt idx="8">
                        <c:v>0.37</c:v>
                      </c:pt>
                      <c:pt idx="9">
                        <c:v>0.39</c:v>
                      </c:pt>
                      <c:pt idx="10">
                        <c:v>0.28999999999999998</c:v>
                      </c:pt>
                      <c:pt idx="11">
                        <c:v>0.25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D6B0-4EC4-A3C4-730DAABB8ECB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Charts'!$L$1</c15:sqref>
                        </c15:formulaRef>
                      </c:ext>
                    </c:extLst>
                    <c:strCache>
                      <c:ptCount val="1"/>
                      <c:pt idx="0">
                        <c:v># Two Grade Levels Below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Charts'!$D$266:$E$277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Charts'!$L$266:$L$277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0</c:v>
                      </c:pt>
                      <c:pt idx="2">
                        <c:v>2</c:v>
                      </c:pt>
                      <c:pt idx="3">
                        <c:v>5</c:v>
                      </c:pt>
                      <c:pt idx="4">
                        <c:v>19</c:v>
                      </c:pt>
                      <c:pt idx="5">
                        <c:v>13</c:v>
                      </c:pt>
                      <c:pt idx="6">
                        <c:v>16</c:v>
                      </c:pt>
                      <c:pt idx="7">
                        <c:v>12</c:v>
                      </c:pt>
                      <c:pt idx="8">
                        <c:v>4</c:v>
                      </c:pt>
                      <c:pt idx="9">
                        <c:v>6</c:v>
                      </c:pt>
                      <c:pt idx="10">
                        <c:v>16</c:v>
                      </c:pt>
                      <c:pt idx="11">
                        <c:v>16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D6B0-4EC4-A3C4-730DAABB8ECB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Charts'!$M$1</c15:sqref>
                        </c15:formulaRef>
                      </c:ext>
                    </c:extLst>
                    <c:strCache>
                      <c:ptCount val="1"/>
                      <c:pt idx="0">
                        <c:v>% Two Grade Levels Below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Charts'!$D$266:$E$277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Charts'!$M$266:$M$277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1">
                        <c:v>0</c:v>
                      </c:pt>
                      <c:pt idx="2">
                        <c:v>0.03</c:v>
                      </c:pt>
                      <c:pt idx="3">
                        <c:v>0.08</c:v>
                      </c:pt>
                      <c:pt idx="4">
                        <c:v>0.3</c:v>
                      </c:pt>
                      <c:pt idx="5">
                        <c:v>0.21</c:v>
                      </c:pt>
                      <c:pt idx="6">
                        <c:v>0.28999999999999998</c:v>
                      </c:pt>
                      <c:pt idx="7">
                        <c:v>0.22</c:v>
                      </c:pt>
                      <c:pt idx="8">
                        <c:v>0.09</c:v>
                      </c:pt>
                      <c:pt idx="9">
                        <c:v>0.13</c:v>
                      </c:pt>
                      <c:pt idx="10">
                        <c:v>0.25</c:v>
                      </c:pt>
                      <c:pt idx="11">
                        <c:v>0.25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D6B0-4EC4-A3C4-730DAABB8ECB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Charts'!$N$1</c15:sqref>
                        </c15:formulaRef>
                      </c:ext>
                    </c:extLst>
                    <c:strCache>
                      <c:ptCount val="1"/>
                      <c:pt idx="0">
                        <c:v># Three or More Grade Levels Below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Charts'!$D$266:$E$277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Charts'!$N$266:$N$277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2</c:v>
                      </c:pt>
                      <c:pt idx="6">
                        <c:v>9</c:v>
                      </c:pt>
                      <c:pt idx="7">
                        <c:v>13</c:v>
                      </c:pt>
                      <c:pt idx="8">
                        <c:v>13</c:v>
                      </c:pt>
                      <c:pt idx="9">
                        <c:v>7</c:v>
                      </c:pt>
                      <c:pt idx="10">
                        <c:v>14</c:v>
                      </c:pt>
                      <c:pt idx="11">
                        <c:v>14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D6B0-4EC4-A3C4-730DAABB8ECB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Charts'!$O$1</c15:sqref>
                        </c15:formulaRef>
                      </c:ext>
                    </c:extLst>
                    <c:strCache>
                      <c:ptCount val="1"/>
                      <c:pt idx="0">
                        <c:v>% Three or More Grade Levels Below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Charts'!$D$266:$E$277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Charts'!$O$266:$O$277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0.03</c:v>
                      </c:pt>
                      <c:pt idx="6">
                        <c:v>0.16</c:v>
                      </c:pt>
                      <c:pt idx="7">
                        <c:v>0.24</c:v>
                      </c:pt>
                      <c:pt idx="8">
                        <c:v>0.28000000000000003</c:v>
                      </c:pt>
                      <c:pt idx="9">
                        <c:v>0.15</c:v>
                      </c:pt>
                      <c:pt idx="10">
                        <c:v>0.22</c:v>
                      </c:pt>
                      <c:pt idx="11">
                        <c:v>0.22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D6B0-4EC4-A3C4-730DAABB8ECB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Charts'!$P$1</c15:sqref>
                        </c15:formulaRef>
                      </c:ext>
                    </c:extLst>
                    <c:strCache>
                      <c:ptCount val="1"/>
                      <c:pt idx="0">
                        <c:v>s Assessed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Charts'!$D$266:$E$277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Charts'!$P$266:$P$277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62</c:v>
                      </c:pt>
                      <c:pt idx="2">
                        <c:v>59</c:v>
                      </c:pt>
                      <c:pt idx="3">
                        <c:v>62</c:v>
                      </c:pt>
                      <c:pt idx="4">
                        <c:v>63</c:v>
                      </c:pt>
                      <c:pt idx="5">
                        <c:v>61</c:v>
                      </c:pt>
                      <c:pt idx="6">
                        <c:v>55</c:v>
                      </c:pt>
                      <c:pt idx="7">
                        <c:v>54</c:v>
                      </c:pt>
                      <c:pt idx="8">
                        <c:v>46</c:v>
                      </c:pt>
                      <c:pt idx="9">
                        <c:v>46</c:v>
                      </c:pt>
                      <c:pt idx="10">
                        <c:v>63</c:v>
                      </c:pt>
                      <c:pt idx="11">
                        <c:v>64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D6B0-4EC4-A3C4-730DAABB8ECB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Charts'!$D$266:$E$277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Charts'!$Q$266:$Q$277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66</c:v>
                      </c:pt>
                      <c:pt idx="1">
                        <c:v>66</c:v>
                      </c:pt>
                      <c:pt idx="2">
                        <c:v>69</c:v>
                      </c:pt>
                      <c:pt idx="3">
                        <c:v>69</c:v>
                      </c:pt>
                      <c:pt idx="4">
                        <c:v>71</c:v>
                      </c:pt>
                      <c:pt idx="5">
                        <c:v>71</c:v>
                      </c:pt>
                      <c:pt idx="6">
                        <c:v>59</c:v>
                      </c:pt>
                      <c:pt idx="7">
                        <c:v>59</c:v>
                      </c:pt>
                      <c:pt idx="8">
                        <c:v>47</c:v>
                      </c:pt>
                      <c:pt idx="9">
                        <c:v>47</c:v>
                      </c:pt>
                      <c:pt idx="10">
                        <c:v>68</c:v>
                      </c:pt>
                      <c:pt idx="11">
                        <c:v>68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D6B0-4EC4-A3C4-730DAABB8ECB}"/>
                  </c:ext>
                </c:extLst>
              </c15:ser>
            </c15:filteredBarSeries>
          </c:ext>
        </c:extLst>
      </c:barChart>
      <c:catAx>
        <c:axId val="8201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154800"/>
        <c:crosses val="autoZero"/>
        <c:auto val="1"/>
        <c:lblAlgn val="ctr"/>
        <c:lblOffset val="100"/>
        <c:noMultiLvlLbl val="0"/>
      </c:catAx>
      <c:valAx>
        <c:axId val="820154800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82016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Percent of Students by Performance Level of Assessed Reading 2020-21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25521333353209E-2"/>
          <c:y val="0.10028548506908336"/>
          <c:w val="0.96395164969747782"/>
          <c:h val="0.76511163274402016"/>
        </c:manualLayout>
      </c:layout>
      <c:barChart>
        <c:barDir val="col"/>
        <c:grouping val="percentStacked"/>
        <c:varyColors val="0"/>
        <c:ser>
          <c:idx val="1"/>
          <c:order val="1"/>
          <c:tx>
            <c:strRef>
              <c:f>'School Charts'!$G$1</c:f>
              <c:strCache>
                <c:ptCount val="1"/>
                <c:pt idx="0">
                  <c:v>% Mid or Above Grade Level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Charts'!$D$266:$E$277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Charts'!$G$266:$G$277</c:f>
              <c:numCache>
                <c:formatCode>0%</c:formatCode>
                <c:ptCount val="12"/>
                <c:pt idx="1">
                  <c:v>0.35</c:v>
                </c:pt>
                <c:pt idx="2">
                  <c:v>0.08</c:v>
                </c:pt>
                <c:pt idx="3">
                  <c:v>0.11</c:v>
                </c:pt>
                <c:pt idx="4">
                  <c:v>0.13</c:v>
                </c:pt>
                <c:pt idx="5">
                  <c:v>0.15</c:v>
                </c:pt>
                <c:pt idx="6">
                  <c:v>0.15</c:v>
                </c:pt>
                <c:pt idx="7">
                  <c:v>0.24</c:v>
                </c:pt>
                <c:pt idx="8">
                  <c:v>0.13</c:v>
                </c:pt>
                <c:pt idx="9">
                  <c:v>0.15</c:v>
                </c:pt>
                <c:pt idx="10">
                  <c:v>0.11</c:v>
                </c:pt>
                <c:pt idx="1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85-4B6D-9AA1-BBE28906AFDA}"/>
            </c:ext>
          </c:extLst>
        </c:ser>
        <c:ser>
          <c:idx val="3"/>
          <c:order val="3"/>
          <c:tx>
            <c:strRef>
              <c:f>'School Charts'!$I$1</c:f>
              <c:strCache>
                <c:ptCount val="1"/>
                <c:pt idx="0">
                  <c:v>% Early On Grade Level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Charts'!$D$266:$E$277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Charts'!$I$266:$I$277</c:f>
              <c:numCache>
                <c:formatCode>0%</c:formatCode>
                <c:ptCount val="12"/>
                <c:pt idx="1">
                  <c:v>0.27</c:v>
                </c:pt>
                <c:pt idx="2">
                  <c:v>7.0000000000000007E-2</c:v>
                </c:pt>
                <c:pt idx="3">
                  <c:v>0.05</c:v>
                </c:pt>
                <c:pt idx="4">
                  <c:v>0.13</c:v>
                </c:pt>
                <c:pt idx="5">
                  <c:v>0.15</c:v>
                </c:pt>
                <c:pt idx="6">
                  <c:v>0.24</c:v>
                </c:pt>
                <c:pt idx="7">
                  <c:v>0.11</c:v>
                </c:pt>
                <c:pt idx="8">
                  <c:v>0.13</c:v>
                </c:pt>
                <c:pt idx="9">
                  <c:v>0.17</c:v>
                </c:pt>
                <c:pt idx="10">
                  <c:v>0.13</c:v>
                </c:pt>
                <c:pt idx="1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85-4B6D-9AA1-BBE28906AFDA}"/>
            </c:ext>
          </c:extLst>
        </c:ser>
        <c:ser>
          <c:idx val="5"/>
          <c:order val="5"/>
          <c:tx>
            <c:strRef>
              <c:f>'School Charts'!$K$1</c:f>
              <c:strCache>
                <c:ptCount val="1"/>
                <c:pt idx="0">
                  <c:v>% One Grade Level Below</c:v>
                </c:pt>
              </c:strCache>
            </c:strRef>
          </c:tx>
          <c:spPr>
            <a:solidFill>
              <a:srgbClr val="FFC000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Charts'!$D$266:$E$277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Charts'!$K$266:$K$277</c:f>
              <c:numCache>
                <c:formatCode>0%</c:formatCode>
                <c:ptCount val="12"/>
                <c:pt idx="1">
                  <c:v>0.37</c:v>
                </c:pt>
                <c:pt idx="2">
                  <c:v>0.81</c:v>
                </c:pt>
                <c:pt idx="3">
                  <c:v>0.76</c:v>
                </c:pt>
                <c:pt idx="4">
                  <c:v>0.44</c:v>
                </c:pt>
                <c:pt idx="5">
                  <c:v>0.46</c:v>
                </c:pt>
                <c:pt idx="6">
                  <c:v>0.16</c:v>
                </c:pt>
                <c:pt idx="7">
                  <c:v>0.19</c:v>
                </c:pt>
                <c:pt idx="8">
                  <c:v>0.37</c:v>
                </c:pt>
                <c:pt idx="9">
                  <c:v>0.39</c:v>
                </c:pt>
                <c:pt idx="10">
                  <c:v>0.28999999999999998</c:v>
                </c:pt>
                <c:pt idx="1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85-4B6D-9AA1-BBE28906AFDA}"/>
            </c:ext>
          </c:extLst>
        </c:ser>
        <c:ser>
          <c:idx val="7"/>
          <c:order val="7"/>
          <c:tx>
            <c:strRef>
              <c:f>'School Charts'!$M$1</c:f>
              <c:strCache>
                <c:ptCount val="1"/>
                <c:pt idx="0">
                  <c:v>% Two Grade Levels Below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090F-4F1E-BF1A-BE42010332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Charts'!$D$266:$E$277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Charts'!$M$266:$M$277</c:f>
              <c:numCache>
                <c:formatCode>0%</c:formatCode>
                <c:ptCount val="12"/>
                <c:pt idx="1">
                  <c:v>0</c:v>
                </c:pt>
                <c:pt idx="2">
                  <c:v>0.03</c:v>
                </c:pt>
                <c:pt idx="3">
                  <c:v>0.08</c:v>
                </c:pt>
                <c:pt idx="4">
                  <c:v>0.3</c:v>
                </c:pt>
                <c:pt idx="5">
                  <c:v>0.21</c:v>
                </c:pt>
                <c:pt idx="6">
                  <c:v>0.28999999999999998</c:v>
                </c:pt>
                <c:pt idx="7">
                  <c:v>0.22</c:v>
                </c:pt>
                <c:pt idx="8">
                  <c:v>0.09</c:v>
                </c:pt>
                <c:pt idx="9">
                  <c:v>0.13</c:v>
                </c:pt>
                <c:pt idx="10">
                  <c:v>0.25</c:v>
                </c:pt>
                <c:pt idx="1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85-4B6D-9AA1-BBE28906AFDA}"/>
            </c:ext>
          </c:extLst>
        </c:ser>
        <c:ser>
          <c:idx val="9"/>
          <c:order val="9"/>
          <c:tx>
            <c:strRef>
              <c:f>'School Charts'!$O$1</c:f>
              <c:strCache>
                <c:ptCount val="1"/>
                <c:pt idx="0">
                  <c:v>% Three or More Grade Levels Below</c:v>
                </c:pt>
              </c:strCache>
            </c:strRef>
          </c:tx>
          <c:spPr>
            <a:solidFill>
              <a:srgbClr val="FF6161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090F-4F1E-BF1A-BE420103329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090F-4F1E-BF1A-BE420103329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90F-4F1E-BF1A-BE420103329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090F-4F1E-BF1A-BE42010332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Charts'!$D$266:$E$277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Charts'!$O$266:$O$277</c:f>
              <c:numCache>
                <c:formatCode>0%</c:formatCode>
                <c:ptCount val="12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0.03</c:v>
                </c:pt>
                <c:pt idx="6">
                  <c:v>0.16</c:v>
                </c:pt>
                <c:pt idx="7">
                  <c:v>0.24</c:v>
                </c:pt>
                <c:pt idx="8">
                  <c:v>0.28000000000000003</c:v>
                </c:pt>
                <c:pt idx="9">
                  <c:v>0.15</c:v>
                </c:pt>
                <c:pt idx="10">
                  <c:v>0.22</c:v>
                </c:pt>
                <c:pt idx="1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85-4B6D-9AA1-BBE28906AFD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820163984"/>
        <c:axId val="82015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'School Charts'!$F$1</c15:sqref>
                        </c15:formulaRef>
                      </c:ext>
                    </c:extLst>
                    <c:strCache>
                      <c:ptCount val="1"/>
                      <c:pt idx="0">
                        <c:v># Mid or Above Grade Level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'School Charts'!$D$266:$E$277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'School Charts'!$F$266:$F$277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22</c:v>
                      </c:pt>
                      <c:pt idx="2">
                        <c:v>5</c:v>
                      </c:pt>
                      <c:pt idx="3">
                        <c:v>7</c:v>
                      </c:pt>
                      <c:pt idx="4">
                        <c:v>8</c:v>
                      </c:pt>
                      <c:pt idx="5">
                        <c:v>9</c:v>
                      </c:pt>
                      <c:pt idx="6">
                        <c:v>8</c:v>
                      </c:pt>
                      <c:pt idx="7">
                        <c:v>13</c:v>
                      </c:pt>
                      <c:pt idx="8">
                        <c:v>6</c:v>
                      </c:pt>
                      <c:pt idx="9">
                        <c:v>7</c:v>
                      </c:pt>
                      <c:pt idx="10">
                        <c:v>7</c:v>
                      </c:pt>
                      <c:pt idx="11">
                        <c:v>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4E85-4B6D-9AA1-BBE28906AFD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Charts'!$H$1</c15:sqref>
                        </c15:formulaRef>
                      </c:ext>
                    </c:extLst>
                    <c:strCache>
                      <c:ptCount val="1"/>
                      <c:pt idx="0">
                        <c:v># Early On Grade Level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Charts'!$D$266:$E$277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Charts'!$H$266:$H$277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17</c:v>
                      </c:pt>
                      <c:pt idx="2">
                        <c:v>4</c:v>
                      </c:pt>
                      <c:pt idx="3">
                        <c:v>3</c:v>
                      </c:pt>
                      <c:pt idx="4">
                        <c:v>8</c:v>
                      </c:pt>
                      <c:pt idx="5">
                        <c:v>9</c:v>
                      </c:pt>
                      <c:pt idx="6">
                        <c:v>13</c:v>
                      </c:pt>
                      <c:pt idx="7">
                        <c:v>6</c:v>
                      </c:pt>
                      <c:pt idx="8">
                        <c:v>6</c:v>
                      </c:pt>
                      <c:pt idx="9">
                        <c:v>8</c:v>
                      </c:pt>
                      <c:pt idx="10">
                        <c:v>8</c:v>
                      </c:pt>
                      <c:pt idx="11">
                        <c:v>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E85-4B6D-9AA1-BBE28906AFDA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Charts'!$J$1</c15:sqref>
                        </c15:formulaRef>
                      </c:ext>
                    </c:extLst>
                    <c:strCache>
                      <c:ptCount val="1"/>
                      <c:pt idx="0">
                        <c:v># One Grade Level Below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Charts'!$D$266:$E$277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Charts'!$J$266:$J$277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23</c:v>
                      </c:pt>
                      <c:pt idx="2">
                        <c:v>48</c:v>
                      </c:pt>
                      <c:pt idx="3">
                        <c:v>47</c:v>
                      </c:pt>
                      <c:pt idx="4">
                        <c:v>28</c:v>
                      </c:pt>
                      <c:pt idx="5">
                        <c:v>28</c:v>
                      </c:pt>
                      <c:pt idx="6">
                        <c:v>9</c:v>
                      </c:pt>
                      <c:pt idx="7">
                        <c:v>10</c:v>
                      </c:pt>
                      <c:pt idx="8">
                        <c:v>17</c:v>
                      </c:pt>
                      <c:pt idx="9">
                        <c:v>18</c:v>
                      </c:pt>
                      <c:pt idx="10">
                        <c:v>18</c:v>
                      </c:pt>
                      <c:pt idx="11">
                        <c:v>16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E85-4B6D-9AA1-BBE28906AFDA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Charts'!$L$1</c15:sqref>
                        </c15:formulaRef>
                      </c:ext>
                    </c:extLst>
                    <c:strCache>
                      <c:ptCount val="1"/>
                      <c:pt idx="0">
                        <c:v># Two Grade Levels Below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Charts'!$D$266:$E$277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Charts'!$L$266:$L$277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0</c:v>
                      </c:pt>
                      <c:pt idx="2">
                        <c:v>2</c:v>
                      </c:pt>
                      <c:pt idx="3">
                        <c:v>5</c:v>
                      </c:pt>
                      <c:pt idx="4">
                        <c:v>19</c:v>
                      </c:pt>
                      <c:pt idx="5">
                        <c:v>13</c:v>
                      </c:pt>
                      <c:pt idx="6">
                        <c:v>16</c:v>
                      </c:pt>
                      <c:pt idx="7">
                        <c:v>12</c:v>
                      </c:pt>
                      <c:pt idx="8">
                        <c:v>4</c:v>
                      </c:pt>
                      <c:pt idx="9">
                        <c:v>6</c:v>
                      </c:pt>
                      <c:pt idx="10">
                        <c:v>16</c:v>
                      </c:pt>
                      <c:pt idx="11">
                        <c:v>16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E85-4B6D-9AA1-BBE28906AFDA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Charts'!$N$1</c15:sqref>
                        </c15:formulaRef>
                      </c:ext>
                    </c:extLst>
                    <c:strCache>
                      <c:ptCount val="1"/>
                      <c:pt idx="0">
                        <c:v># Three or More Grade Levels Below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Charts'!$D$266:$E$277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Charts'!$N$266:$N$277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2</c:v>
                      </c:pt>
                      <c:pt idx="6">
                        <c:v>9</c:v>
                      </c:pt>
                      <c:pt idx="7">
                        <c:v>13</c:v>
                      </c:pt>
                      <c:pt idx="8">
                        <c:v>13</c:v>
                      </c:pt>
                      <c:pt idx="9">
                        <c:v>7</c:v>
                      </c:pt>
                      <c:pt idx="10">
                        <c:v>14</c:v>
                      </c:pt>
                      <c:pt idx="11">
                        <c:v>14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4E85-4B6D-9AA1-BBE28906AFDA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Charts'!$P$1</c15:sqref>
                        </c15:formulaRef>
                      </c:ext>
                    </c:extLst>
                    <c:strCache>
                      <c:ptCount val="1"/>
                      <c:pt idx="0">
                        <c:v>s Assessed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Charts'!$D$266:$E$277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Charts'!$P$266:$P$277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62</c:v>
                      </c:pt>
                      <c:pt idx="2">
                        <c:v>59</c:v>
                      </c:pt>
                      <c:pt idx="3">
                        <c:v>62</c:v>
                      </c:pt>
                      <c:pt idx="4">
                        <c:v>63</c:v>
                      </c:pt>
                      <c:pt idx="5">
                        <c:v>61</c:v>
                      </c:pt>
                      <c:pt idx="6">
                        <c:v>55</c:v>
                      </c:pt>
                      <c:pt idx="7">
                        <c:v>54</c:v>
                      </c:pt>
                      <c:pt idx="8">
                        <c:v>46</c:v>
                      </c:pt>
                      <c:pt idx="9">
                        <c:v>46</c:v>
                      </c:pt>
                      <c:pt idx="10">
                        <c:v>63</c:v>
                      </c:pt>
                      <c:pt idx="11">
                        <c:v>64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4E85-4B6D-9AA1-BBE28906AFDA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Charts'!$D$266:$E$277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Charts'!$Q$266:$Q$277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66</c:v>
                      </c:pt>
                      <c:pt idx="1">
                        <c:v>66</c:v>
                      </c:pt>
                      <c:pt idx="2">
                        <c:v>69</c:v>
                      </c:pt>
                      <c:pt idx="3">
                        <c:v>69</c:v>
                      </c:pt>
                      <c:pt idx="4">
                        <c:v>71</c:v>
                      </c:pt>
                      <c:pt idx="5">
                        <c:v>71</c:v>
                      </c:pt>
                      <c:pt idx="6">
                        <c:v>59</c:v>
                      </c:pt>
                      <c:pt idx="7">
                        <c:v>59</c:v>
                      </c:pt>
                      <c:pt idx="8">
                        <c:v>47</c:v>
                      </c:pt>
                      <c:pt idx="9">
                        <c:v>47</c:v>
                      </c:pt>
                      <c:pt idx="10">
                        <c:v>68</c:v>
                      </c:pt>
                      <c:pt idx="11">
                        <c:v>68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4E85-4B6D-9AA1-BBE28906AFDA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Charts'!$R$1</c15:sqref>
                        </c15:formulaRef>
                      </c:ext>
                    </c:extLst>
                    <c:strCache>
                      <c:ptCount val="1"/>
                      <c:pt idx="0">
                        <c:v>Percent of Enrolled Students Taking Diagnostic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4E85-4B6D-9AA1-BBE28906AFDA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4E85-4B6D-9AA1-BBE28906AFDA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4E85-4B6D-9AA1-BBE28906AFDA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4E85-4B6D-9AA1-BBE28906AFDA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4E85-4B6D-9AA1-BBE28906AFDA}"/>
                    </c:ext>
                  </c:extLst>
                </c:dPt>
                <c:dPt>
                  <c:idx val="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4E85-4B6D-9AA1-BBE28906AFDA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4E85-4B6D-9AA1-BBE28906AFDA}"/>
                    </c:ext>
                  </c:extLst>
                </c:dPt>
                <c:dPt>
                  <c:idx val="7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4E85-4B6D-9AA1-BBE28906AFDA}"/>
                    </c:ext>
                  </c:extLst>
                </c:dPt>
                <c:dPt>
                  <c:idx val="8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4E85-4B6D-9AA1-BBE28906AFDA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4E85-4B6D-9AA1-BBE28906AFDA}"/>
                    </c:ext>
                  </c:extLst>
                </c:dPt>
                <c:dPt>
                  <c:idx val="1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4E85-4B6D-9AA1-BBE28906AFDA}"/>
                    </c:ext>
                  </c:extLst>
                </c:dPt>
                <c:dPt>
                  <c:idx val="11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4E85-4B6D-9AA1-BBE28906AFDA}"/>
                    </c:ext>
                  </c:extLst>
                </c:dPt>
                <c:dPt>
                  <c:idx val="1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4E85-4B6D-9AA1-BBE28906AFDA}"/>
                    </c:ext>
                  </c:extLst>
                </c:dPt>
                <c:dPt>
                  <c:idx val="13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4E85-4B6D-9AA1-BBE28906AFDA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4E85-4B6D-9AA1-BBE28906AFDA}"/>
                    </c:ext>
                  </c:extLst>
                </c:dPt>
                <c:dPt>
                  <c:idx val="1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4E85-4B6D-9AA1-BBE28906AFDA}"/>
                    </c:ext>
                  </c:extLst>
                </c:dPt>
                <c:dPt>
                  <c:idx val="16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4E85-4B6D-9AA1-BBE28906AFDA}"/>
                    </c:ext>
                  </c:extLst>
                </c:dPt>
                <c:dPt>
                  <c:idx val="17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4E85-4B6D-9AA1-BBE28906AFDA}"/>
                    </c:ext>
                  </c:extLst>
                </c:dPt>
                <c:dPt>
                  <c:idx val="18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4E85-4B6D-9AA1-BBE28906AFDA}"/>
                    </c:ext>
                  </c:extLst>
                </c:dPt>
                <c:dPt>
                  <c:idx val="19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4E85-4B6D-9AA1-BBE28906AFDA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Charts'!$D$266:$E$277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Charts'!$R$266:$R$277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0</c:v>
                      </c:pt>
                      <c:pt idx="1">
                        <c:v>93.939393939393938</c:v>
                      </c:pt>
                      <c:pt idx="2">
                        <c:v>85.507246376811594</c:v>
                      </c:pt>
                      <c:pt idx="3">
                        <c:v>89.85507246376811</c:v>
                      </c:pt>
                      <c:pt idx="4">
                        <c:v>88.732394366197184</c:v>
                      </c:pt>
                      <c:pt idx="5">
                        <c:v>85.91549295774648</c:v>
                      </c:pt>
                      <c:pt idx="6">
                        <c:v>93.220338983050837</c:v>
                      </c:pt>
                      <c:pt idx="7">
                        <c:v>91.525423728813564</c:v>
                      </c:pt>
                      <c:pt idx="8">
                        <c:v>97.872340425531917</c:v>
                      </c:pt>
                      <c:pt idx="9">
                        <c:v>97.872340425531917</c:v>
                      </c:pt>
                      <c:pt idx="10">
                        <c:v>92.64705882352942</c:v>
                      </c:pt>
                      <c:pt idx="11">
                        <c:v>94.117647058823522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4E85-4B6D-9AA1-BBE28906AFDA}"/>
                  </c:ext>
                </c:extLst>
              </c15:ser>
            </c15:filteredBarSeries>
          </c:ext>
        </c:extLst>
      </c:barChart>
      <c:catAx>
        <c:axId val="8201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154800"/>
        <c:crosses val="autoZero"/>
        <c:auto val="1"/>
        <c:lblAlgn val="ctr"/>
        <c:lblOffset val="100"/>
        <c:noMultiLvlLbl val="0"/>
      </c:catAx>
      <c:valAx>
        <c:axId val="820154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82016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150641908725332E-2"/>
          <c:y val="0.95640231763482408"/>
          <c:w val="0.93009904608137772"/>
          <c:h val="3.4541078591591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Myriad Pro" panose="020B0503030403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latin typeface="Myriad Pro" panose="020B0503030403020204" pitchFamily="34" charset="0"/>
              </a:rPr>
              <a:t>Percent of Enrolled Students Taking Diagnostic in Reading 2020-21 </a:t>
            </a:r>
          </a:p>
        </c:rich>
      </c:tx>
      <c:layout>
        <c:manualLayout>
          <c:xMode val="edge"/>
          <c:yMode val="edge"/>
          <c:x val="0.29920532540893863"/>
          <c:y val="1.4957264957264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Myriad Pro" panose="020B0503030403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851951900173067E-2"/>
          <c:y val="0.10117688086192023"/>
          <c:w val="0.96282521913065799"/>
          <c:h val="0.7642202766612215"/>
        </c:manualLayout>
      </c:layout>
      <c:barChart>
        <c:barDir val="col"/>
        <c:grouping val="clustered"/>
        <c:varyColors val="0"/>
        <c:ser>
          <c:idx val="12"/>
          <c:order val="12"/>
          <c:tx>
            <c:strRef>
              <c:f>'School Charts'!$R$1</c:f>
              <c:strCache>
                <c:ptCount val="1"/>
                <c:pt idx="0">
                  <c:v>Percent of Enrolled Students Taking Diagnostic</c:v>
                </c:pt>
              </c:strCache>
            </c:strRef>
          </c:tx>
          <c:spPr>
            <a:solidFill>
              <a:srgbClr val="D9531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3D-40A7-9990-2FF56618CCCB}"/>
              </c:ext>
            </c:extLst>
          </c:dPt>
          <c:dPt>
            <c:idx val="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3D-40A7-9990-2FF56618CCCB}"/>
              </c:ext>
            </c:extLst>
          </c:dPt>
          <c:dPt>
            <c:idx val="2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3D-40A7-9990-2FF56618CCCB}"/>
              </c:ext>
            </c:extLst>
          </c:dPt>
          <c:dPt>
            <c:idx val="3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3D-40A7-9990-2FF56618CCCB}"/>
              </c:ext>
            </c:extLst>
          </c:dPt>
          <c:dPt>
            <c:idx val="4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33D-40A7-9990-2FF56618CCCB}"/>
              </c:ext>
            </c:extLst>
          </c:dPt>
          <c:dPt>
            <c:idx val="5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33D-40A7-9990-2FF56618CCCB}"/>
              </c:ext>
            </c:extLst>
          </c:dPt>
          <c:dPt>
            <c:idx val="6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33D-40A7-9990-2FF56618CCCB}"/>
              </c:ext>
            </c:extLst>
          </c:dPt>
          <c:dPt>
            <c:idx val="7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33D-40A7-9990-2FF56618CCCB}"/>
              </c:ext>
            </c:extLst>
          </c:dPt>
          <c:dPt>
            <c:idx val="8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33D-40A7-9990-2FF56618CCCB}"/>
              </c:ext>
            </c:extLst>
          </c:dPt>
          <c:dPt>
            <c:idx val="9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33D-40A7-9990-2FF56618CCCB}"/>
              </c:ext>
            </c:extLst>
          </c:dPt>
          <c:dPt>
            <c:idx val="10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33D-40A7-9990-2FF56618CCCB}"/>
              </c:ext>
            </c:extLst>
          </c:dPt>
          <c:dPt>
            <c:idx val="1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33D-40A7-9990-2FF56618CCCB}"/>
              </c:ext>
            </c:extLst>
          </c:dPt>
          <c:dPt>
            <c:idx val="12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33D-40A7-9990-2FF56618CCCB}"/>
              </c:ext>
            </c:extLst>
          </c:dPt>
          <c:dPt>
            <c:idx val="13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733D-40A7-9990-2FF56618CCCB}"/>
              </c:ext>
            </c:extLst>
          </c:dPt>
          <c:dPt>
            <c:idx val="14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733D-40A7-9990-2FF56618CCCB}"/>
              </c:ext>
            </c:extLst>
          </c:dPt>
          <c:dPt>
            <c:idx val="15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733D-40A7-9990-2FF56618CCCB}"/>
              </c:ext>
            </c:extLst>
          </c:dPt>
          <c:dPt>
            <c:idx val="16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733D-40A7-9990-2FF56618CCCB}"/>
              </c:ext>
            </c:extLst>
          </c:dPt>
          <c:dPt>
            <c:idx val="17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733D-40A7-9990-2FF56618CCCB}"/>
              </c:ext>
            </c:extLst>
          </c:dPt>
          <c:dPt>
            <c:idx val="18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733D-40A7-9990-2FF56618CCCB}"/>
              </c:ext>
            </c:extLst>
          </c:dPt>
          <c:dPt>
            <c:idx val="19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733D-40A7-9990-2FF56618CC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Charts'!$D$278:$E$289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Charts'!$R$278:$R$289</c:f>
              <c:numCache>
                <c:formatCode>0.0</c:formatCode>
                <c:ptCount val="12"/>
                <c:pt idx="0">
                  <c:v>32.558139534883722</c:v>
                </c:pt>
                <c:pt idx="1">
                  <c:v>68.604651162790702</c:v>
                </c:pt>
                <c:pt idx="2">
                  <c:v>67.142857142857139</c:v>
                </c:pt>
                <c:pt idx="3">
                  <c:v>7.1428571428571423</c:v>
                </c:pt>
                <c:pt idx="4">
                  <c:v>92.553191489361694</c:v>
                </c:pt>
                <c:pt idx="5">
                  <c:v>88.297872340425528</c:v>
                </c:pt>
                <c:pt idx="6">
                  <c:v>95.652173913043484</c:v>
                </c:pt>
                <c:pt idx="7">
                  <c:v>97.826086956521735</c:v>
                </c:pt>
                <c:pt idx="8">
                  <c:v>97.468354430379748</c:v>
                </c:pt>
                <c:pt idx="9">
                  <c:v>93.670886075949369</c:v>
                </c:pt>
                <c:pt idx="10">
                  <c:v>93.975903614457835</c:v>
                </c:pt>
                <c:pt idx="11">
                  <c:v>87.951807228915655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733D-40A7-9990-2FF56618CCC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"/>
        <c:axId val="820163984"/>
        <c:axId val="82015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'School Charts'!$F$1</c15:sqref>
                        </c15:formulaRef>
                      </c:ext>
                    </c:extLst>
                    <c:strCache>
                      <c:ptCount val="1"/>
                      <c:pt idx="0">
                        <c:v># Mid or Above Grade Level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'School Charts'!$D$278:$E$289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'School Charts'!$F$278:$F$289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8</c:v>
                      </c:pt>
                      <c:pt idx="1">
                        <c:v>39</c:v>
                      </c:pt>
                      <c:pt idx="2">
                        <c:v>14</c:v>
                      </c:pt>
                      <c:pt idx="3">
                        <c:v>2</c:v>
                      </c:pt>
                      <c:pt idx="4">
                        <c:v>18</c:v>
                      </c:pt>
                      <c:pt idx="5">
                        <c:v>29</c:v>
                      </c:pt>
                      <c:pt idx="6">
                        <c:v>18</c:v>
                      </c:pt>
                      <c:pt idx="7">
                        <c:v>27</c:v>
                      </c:pt>
                      <c:pt idx="8">
                        <c:v>8</c:v>
                      </c:pt>
                      <c:pt idx="9">
                        <c:v>13</c:v>
                      </c:pt>
                      <c:pt idx="10">
                        <c:v>14</c:v>
                      </c:pt>
                      <c:pt idx="11">
                        <c:v>22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9-733D-40A7-9990-2FF56618CCCB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Charts'!$G$1</c15:sqref>
                        </c15:formulaRef>
                      </c:ext>
                    </c:extLst>
                    <c:strCache>
                      <c:ptCount val="1"/>
                      <c:pt idx="0">
                        <c:v>% Mid or Above Grade Level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Charts'!$D$278:$E$289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Charts'!$G$278:$G$289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0.28999999999999998</c:v>
                      </c:pt>
                      <c:pt idx="1">
                        <c:v>0.66</c:v>
                      </c:pt>
                      <c:pt idx="2">
                        <c:v>0.3</c:v>
                      </c:pt>
                      <c:pt idx="3">
                        <c:v>0.4</c:v>
                      </c:pt>
                      <c:pt idx="4">
                        <c:v>0.21</c:v>
                      </c:pt>
                      <c:pt idx="5">
                        <c:v>0.35</c:v>
                      </c:pt>
                      <c:pt idx="6">
                        <c:v>0.2</c:v>
                      </c:pt>
                      <c:pt idx="7">
                        <c:v>0.3</c:v>
                      </c:pt>
                      <c:pt idx="8">
                        <c:v>0.1</c:v>
                      </c:pt>
                      <c:pt idx="9">
                        <c:v>0.18</c:v>
                      </c:pt>
                      <c:pt idx="10">
                        <c:v>0.18</c:v>
                      </c:pt>
                      <c:pt idx="11">
                        <c:v>0.3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733D-40A7-9990-2FF56618CCC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Charts'!$H$1</c15:sqref>
                        </c15:formulaRef>
                      </c:ext>
                    </c:extLst>
                    <c:strCache>
                      <c:ptCount val="1"/>
                      <c:pt idx="0">
                        <c:v># Early On Grade Level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Charts'!$D$278:$E$289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Charts'!$H$278:$H$289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9</c:v>
                      </c:pt>
                      <c:pt idx="1">
                        <c:v>12</c:v>
                      </c:pt>
                      <c:pt idx="2">
                        <c:v>3</c:v>
                      </c:pt>
                      <c:pt idx="3">
                        <c:v>0</c:v>
                      </c:pt>
                      <c:pt idx="4">
                        <c:v>8</c:v>
                      </c:pt>
                      <c:pt idx="5">
                        <c:v>15</c:v>
                      </c:pt>
                      <c:pt idx="6">
                        <c:v>28</c:v>
                      </c:pt>
                      <c:pt idx="7">
                        <c:v>21</c:v>
                      </c:pt>
                      <c:pt idx="8">
                        <c:v>14</c:v>
                      </c:pt>
                      <c:pt idx="9">
                        <c:v>14</c:v>
                      </c:pt>
                      <c:pt idx="10">
                        <c:v>20</c:v>
                      </c:pt>
                      <c:pt idx="11">
                        <c:v>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733D-40A7-9990-2FF56618CCCB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Charts'!$I$1</c15:sqref>
                        </c15:formulaRef>
                      </c:ext>
                    </c:extLst>
                    <c:strCache>
                      <c:ptCount val="1"/>
                      <c:pt idx="0">
                        <c:v>% Early On Grade Level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Charts'!$D$278:$E$289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Charts'!$I$278:$I$289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0.32</c:v>
                      </c:pt>
                      <c:pt idx="1">
                        <c:v>0.2</c:v>
                      </c:pt>
                      <c:pt idx="2">
                        <c:v>0.06</c:v>
                      </c:pt>
                      <c:pt idx="3">
                        <c:v>0</c:v>
                      </c:pt>
                      <c:pt idx="4">
                        <c:v>0.09</c:v>
                      </c:pt>
                      <c:pt idx="5">
                        <c:v>0.18</c:v>
                      </c:pt>
                      <c:pt idx="6">
                        <c:v>0.32</c:v>
                      </c:pt>
                      <c:pt idx="7">
                        <c:v>0.23</c:v>
                      </c:pt>
                      <c:pt idx="8">
                        <c:v>0.18</c:v>
                      </c:pt>
                      <c:pt idx="9">
                        <c:v>0.19</c:v>
                      </c:pt>
                      <c:pt idx="10">
                        <c:v>0.26</c:v>
                      </c:pt>
                      <c:pt idx="11">
                        <c:v>0.21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733D-40A7-9990-2FF56618CCCB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Charts'!$J$1</c15:sqref>
                        </c15:formulaRef>
                      </c:ext>
                    </c:extLst>
                    <c:strCache>
                      <c:ptCount val="1"/>
                      <c:pt idx="0">
                        <c:v># One Grade Level Below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Charts'!$D$278:$E$289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Charts'!$J$278:$J$289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11</c:v>
                      </c:pt>
                      <c:pt idx="1">
                        <c:v>8</c:v>
                      </c:pt>
                      <c:pt idx="2">
                        <c:v>28</c:v>
                      </c:pt>
                      <c:pt idx="3">
                        <c:v>3</c:v>
                      </c:pt>
                      <c:pt idx="4">
                        <c:v>48</c:v>
                      </c:pt>
                      <c:pt idx="5">
                        <c:v>29</c:v>
                      </c:pt>
                      <c:pt idx="6">
                        <c:v>16</c:v>
                      </c:pt>
                      <c:pt idx="7">
                        <c:v>24</c:v>
                      </c:pt>
                      <c:pt idx="8">
                        <c:v>42</c:v>
                      </c:pt>
                      <c:pt idx="9">
                        <c:v>35</c:v>
                      </c:pt>
                      <c:pt idx="10">
                        <c:v>22</c:v>
                      </c:pt>
                      <c:pt idx="11">
                        <c:v>17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733D-40A7-9990-2FF56618CCCB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Charts'!$K$1</c15:sqref>
                        </c15:formulaRef>
                      </c:ext>
                    </c:extLst>
                    <c:strCache>
                      <c:ptCount val="1"/>
                      <c:pt idx="0">
                        <c:v>% One Grade Level Below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Charts'!$D$278:$E$289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Charts'!$K$278:$K$289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0.39</c:v>
                      </c:pt>
                      <c:pt idx="1">
                        <c:v>0.14000000000000001</c:v>
                      </c:pt>
                      <c:pt idx="2">
                        <c:v>0.6</c:v>
                      </c:pt>
                      <c:pt idx="3">
                        <c:v>0.6</c:v>
                      </c:pt>
                      <c:pt idx="4">
                        <c:v>0.55000000000000004</c:v>
                      </c:pt>
                      <c:pt idx="5">
                        <c:v>0.35</c:v>
                      </c:pt>
                      <c:pt idx="6">
                        <c:v>0.18</c:v>
                      </c:pt>
                      <c:pt idx="7">
                        <c:v>0.27</c:v>
                      </c:pt>
                      <c:pt idx="8">
                        <c:v>0.55000000000000004</c:v>
                      </c:pt>
                      <c:pt idx="9">
                        <c:v>0.47</c:v>
                      </c:pt>
                      <c:pt idx="10">
                        <c:v>0.28000000000000003</c:v>
                      </c:pt>
                      <c:pt idx="11">
                        <c:v>0.23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733D-40A7-9990-2FF56618CCCB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Charts'!$L$1</c15:sqref>
                        </c15:formulaRef>
                      </c:ext>
                    </c:extLst>
                    <c:strCache>
                      <c:ptCount val="1"/>
                      <c:pt idx="0">
                        <c:v># Two Grade Levels Below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Charts'!$D$278:$E$289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Charts'!$L$278:$L$289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2</c:v>
                      </c:pt>
                      <c:pt idx="3">
                        <c:v>0</c:v>
                      </c:pt>
                      <c:pt idx="4">
                        <c:v>12</c:v>
                      </c:pt>
                      <c:pt idx="5">
                        <c:v>10</c:v>
                      </c:pt>
                      <c:pt idx="6">
                        <c:v>21</c:v>
                      </c:pt>
                      <c:pt idx="7">
                        <c:v>14</c:v>
                      </c:pt>
                      <c:pt idx="8">
                        <c:v>6</c:v>
                      </c:pt>
                      <c:pt idx="9">
                        <c:v>6</c:v>
                      </c:pt>
                      <c:pt idx="10">
                        <c:v>14</c:v>
                      </c:pt>
                      <c:pt idx="11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733D-40A7-9990-2FF56618CCCB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Charts'!$M$1</c15:sqref>
                        </c15:formulaRef>
                      </c:ext>
                    </c:extLst>
                    <c:strCache>
                      <c:ptCount val="1"/>
                      <c:pt idx="0">
                        <c:v>% Two Grade Levels Below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Charts'!$D$278:$E$289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Charts'!$M$278:$M$289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0.04</c:v>
                      </c:pt>
                      <c:pt idx="3">
                        <c:v>0</c:v>
                      </c:pt>
                      <c:pt idx="4">
                        <c:v>0.14000000000000001</c:v>
                      </c:pt>
                      <c:pt idx="5">
                        <c:v>0.12</c:v>
                      </c:pt>
                      <c:pt idx="6">
                        <c:v>0.24</c:v>
                      </c:pt>
                      <c:pt idx="7">
                        <c:v>0.16</c:v>
                      </c:pt>
                      <c:pt idx="8">
                        <c:v>0.08</c:v>
                      </c:pt>
                      <c:pt idx="9">
                        <c:v>0.08</c:v>
                      </c:pt>
                      <c:pt idx="10">
                        <c:v>0.18</c:v>
                      </c:pt>
                      <c:pt idx="11">
                        <c:v>0.12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733D-40A7-9990-2FF56618CCCB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Charts'!$N$1</c15:sqref>
                        </c15:formulaRef>
                      </c:ext>
                    </c:extLst>
                    <c:strCache>
                      <c:ptCount val="1"/>
                      <c:pt idx="0">
                        <c:v># Three or More Grade Levels Below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Charts'!$D$278:$E$289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Charts'!$N$278:$N$289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</c:v>
                      </c:pt>
                      <c:pt idx="5">
                        <c:v>0</c:v>
                      </c:pt>
                      <c:pt idx="6">
                        <c:v>5</c:v>
                      </c:pt>
                      <c:pt idx="7">
                        <c:v>4</c:v>
                      </c:pt>
                      <c:pt idx="8">
                        <c:v>7</c:v>
                      </c:pt>
                      <c:pt idx="9">
                        <c:v>6</c:v>
                      </c:pt>
                      <c:pt idx="10">
                        <c:v>8</c:v>
                      </c:pt>
                      <c:pt idx="11">
                        <c:v>10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733D-40A7-9990-2FF56618CCCB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Charts'!$O$1</c15:sqref>
                        </c15:formulaRef>
                      </c:ext>
                    </c:extLst>
                    <c:strCache>
                      <c:ptCount val="1"/>
                      <c:pt idx="0">
                        <c:v>% Three or More Grade Levels Below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Charts'!$D$278:$E$289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Charts'!$O$278:$O$289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0.01</c:v>
                      </c:pt>
                      <c:pt idx="5">
                        <c:v>0</c:v>
                      </c:pt>
                      <c:pt idx="6">
                        <c:v>0.06</c:v>
                      </c:pt>
                      <c:pt idx="7">
                        <c:v>0.04</c:v>
                      </c:pt>
                      <c:pt idx="8">
                        <c:v>0.09</c:v>
                      </c:pt>
                      <c:pt idx="9">
                        <c:v>0.08</c:v>
                      </c:pt>
                      <c:pt idx="10">
                        <c:v>0.1</c:v>
                      </c:pt>
                      <c:pt idx="11">
                        <c:v>0.14000000000000001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733D-40A7-9990-2FF56618CCCB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Charts'!$P$1</c15:sqref>
                        </c15:formulaRef>
                      </c:ext>
                    </c:extLst>
                    <c:strCache>
                      <c:ptCount val="1"/>
                      <c:pt idx="0">
                        <c:v>s Assessed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Charts'!$D$278:$E$289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Charts'!$P$278:$P$289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28</c:v>
                      </c:pt>
                      <c:pt idx="1">
                        <c:v>59</c:v>
                      </c:pt>
                      <c:pt idx="2">
                        <c:v>47</c:v>
                      </c:pt>
                      <c:pt idx="3">
                        <c:v>5</c:v>
                      </c:pt>
                      <c:pt idx="4">
                        <c:v>87</c:v>
                      </c:pt>
                      <c:pt idx="5">
                        <c:v>83</c:v>
                      </c:pt>
                      <c:pt idx="6">
                        <c:v>88</c:v>
                      </c:pt>
                      <c:pt idx="7">
                        <c:v>90</c:v>
                      </c:pt>
                      <c:pt idx="8">
                        <c:v>77</c:v>
                      </c:pt>
                      <c:pt idx="9">
                        <c:v>74</c:v>
                      </c:pt>
                      <c:pt idx="10">
                        <c:v>78</c:v>
                      </c:pt>
                      <c:pt idx="11">
                        <c:v>73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733D-40A7-9990-2FF56618CCCB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Charts'!$D$278:$E$289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Charts'!$Q$278:$Q$289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86</c:v>
                      </c:pt>
                      <c:pt idx="1">
                        <c:v>86</c:v>
                      </c:pt>
                      <c:pt idx="2">
                        <c:v>70</c:v>
                      </c:pt>
                      <c:pt idx="3">
                        <c:v>70</c:v>
                      </c:pt>
                      <c:pt idx="4">
                        <c:v>94</c:v>
                      </c:pt>
                      <c:pt idx="5">
                        <c:v>94</c:v>
                      </c:pt>
                      <c:pt idx="6">
                        <c:v>92</c:v>
                      </c:pt>
                      <c:pt idx="7">
                        <c:v>92</c:v>
                      </c:pt>
                      <c:pt idx="8">
                        <c:v>79</c:v>
                      </c:pt>
                      <c:pt idx="9">
                        <c:v>79</c:v>
                      </c:pt>
                      <c:pt idx="10">
                        <c:v>83</c:v>
                      </c:pt>
                      <c:pt idx="11">
                        <c:v>83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733D-40A7-9990-2FF56618CCCB}"/>
                  </c:ext>
                </c:extLst>
              </c15:ser>
            </c15:filteredBarSeries>
          </c:ext>
        </c:extLst>
      </c:barChart>
      <c:catAx>
        <c:axId val="8201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154800"/>
        <c:crosses val="autoZero"/>
        <c:auto val="1"/>
        <c:lblAlgn val="ctr"/>
        <c:lblOffset val="100"/>
        <c:noMultiLvlLbl val="0"/>
      </c:catAx>
      <c:valAx>
        <c:axId val="820154800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82016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Myriad Pro" panose="020B0503030403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latin typeface="Myriad Pro" panose="020B0503030403020204" pitchFamily="34" charset="0"/>
              </a:rPr>
              <a:t>Percent of Students by Performance Level of Assessed Reading 2020-21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Myriad Pro" panose="020B0503030403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4506368764615881E-2"/>
          <c:y val="0.10028548506908336"/>
          <c:w val="0.96117076930644563"/>
          <c:h val="0.76511163274402016"/>
        </c:manualLayout>
      </c:layout>
      <c:barChart>
        <c:barDir val="col"/>
        <c:grouping val="percentStacked"/>
        <c:varyColors val="0"/>
        <c:ser>
          <c:idx val="1"/>
          <c:order val="1"/>
          <c:tx>
            <c:strRef>
              <c:f>'School Charts'!$G$1</c:f>
              <c:strCache>
                <c:ptCount val="1"/>
                <c:pt idx="0">
                  <c:v>% Mid or Above Grade Level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Charts'!$D$278:$E$289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Charts'!$G$278:$G$289</c:f>
              <c:numCache>
                <c:formatCode>0%</c:formatCode>
                <c:ptCount val="12"/>
                <c:pt idx="0">
                  <c:v>0.28999999999999998</c:v>
                </c:pt>
                <c:pt idx="1">
                  <c:v>0.66</c:v>
                </c:pt>
                <c:pt idx="2">
                  <c:v>0.3</c:v>
                </c:pt>
                <c:pt idx="3">
                  <c:v>0.4</c:v>
                </c:pt>
                <c:pt idx="4">
                  <c:v>0.21</c:v>
                </c:pt>
                <c:pt idx="5">
                  <c:v>0.35</c:v>
                </c:pt>
                <c:pt idx="6">
                  <c:v>0.2</c:v>
                </c:pt>
                <c:pt idx="7">
                  <c:v>0.3</c:v>
                </c:pt>
                <c:pt idx="8">
                  <c:v>0.1</c:v>
                </c:pt>
                <c:pt idx="9">
                  <c:v>0.18</c:v>
                </c:pt>
                <c:pt idx="10">
                  <c:v>0.18</c:v>
                </c:pt>
                <c:pt idx="1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01-47C6-81C8-8F9FCA20E574}"/>
            </c:ext>
          </c:extLst>
        </c:ser>
        <c:ser>
          <c:idx val="3"/>
          <c:order val="3"/>
          <c:tx>
            <c:strRef>
              <c:f>'School Charts'!$I$1</c:f>
              <c:strCache>
                <c:ptCount val="1"/>
                <c:pt idx="0">
                  <c:v>% Early On Grade Level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Charts'!$D$278:$E$289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Charts'!$I$278:$I$289</c:f>
              <c:numCache>
                <c:formatCode>0%</c:formatCode>
                <c:ptCount val="12"/>
                <c:pt idx="0">
                  <c:v>0.32</c:v>
                </c:pt>
                <c:pt idx="1">
                  <c:v>0.2</c:v>
                </c:pt>
                <c:pt idx="2">
                  <c:v>0.06</c:v>
                </c:pt>
                <c:pt idx="3">
                  <c:v>0</c:v>
                </c:pt>
                <c:pt idx="4">
                  <c:v>0.09</c:v>
                </c:pt>
                <c:pt idx="5">
                  <c:v>0.18</c:v>
                </c:pt>
                <c:pt idx="6">
                  <c:v>0.32</c:v>
                </c:pt>
                <c:pt idx="7">
                  <c:v>0.23</c:v>
                </c:pt>
                <c:pt idx="8">
                  <c:v>0.18</c:v>
                </c:pt>
                <c:pt idx="9">
                  <c:v>0.19</c:v>
                </c:pt>
                <c:pt idx="10">
                  <c:v>0.26</c:v>
                </c:pt>
                <c:pt idx="11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01-47C6-81C8-8F9FCA20E574}"/>
            </c:ext>
          </c:extLst>
        </c:ser>
        <c:ser>
          <c:idx val="5"/>
          <c:order val="5"/>
          <c:tx>
            <c:strRef>
              <c:f>'School Charts'!$K$1</c:f>
              <c:strCache>
                <c:ptCount val="1"/>
                <c:pt idx="0">
                  <c:v>% One Grade Level Below</c:v>
                </c:pt>
              </c:strCache>
            </c:strRef>
          </c:tx>
          <c:spPr>
            <a:solidFill>
              <a:srgbClr val="FFC000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Charts'!$D$278:$E$289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Charts'!$K$278:$K$289</c:f>
              <c:numCache>
                <c:formatCode>0%</c:formatCode>
                <c:ptCount val="12"/>
                <c:pt idx="0">
                  <c:v>0.39</c:v>
                </c:pt>
                <c:pt idx="1">
                  <c:v>0.14000000000000001</c:v>
                </c:pt>
                <c:pt idx="2">
                  <c:v>0.6</c:v>
                </c:pt>
                <c:pt idx="3">
                  <c:v>0.6</c:v>
                </c:pt>
                <c:pt idx="4">
                  <c:v>0.55000000000000004</c:v>
                </c:pt>
                <c:pt idx="5">
                  <c:v>0.35</c:v>
                </c:pt>
                <c:pt idx="6">
                  <c:v>0.18</c:v>
                </c:pt>
                <c:pt idx="7">
                  <c:v>0.27</c:v>
                </c:pt>
                <c:pt idx="8">
                  <c:v>0.55000000000000004</c:v>
                </c:pt>
                <c:pt idx="9">
                  <c:v>0.47</c:v>
                </c:pt>
                <c:pt idx="10">
                  <c:v>0.28000000000000003</c:v>
                </c:pt>
                <c:pt idx="1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01-47C6-81C8-8F9FCA20E574}"/>
            </c:ext>
          </c:extLst>
        </c:ser>
        <c:ser>
          <c:idx val="7"/>
          <c:order val="7"/>
          <c:tx>
            <c:strRef>
              <c:f>'School Charts'!$M$1</c:f>
              <c:strCache>
                <c:ptCount val="1"/>
                <c:pt idx="0">
                  <c:v>% Two Grade Levels Below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F994-4695-AF6B-8677455D770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F994-4695-AF6B-8677455D770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F994-4695-AF6B-8677455D77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Charts'!$D$278:$E$289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Charts'!$M$278:$M$289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0.04</c:v>
                </c:pt>
                <c:pt idx="3">
                  <c:v>0</c:v>
                </c:pt>
                <c:pt idx="4">
                  <c:v>0.14000000000000001</c:v>
                </c:pt>
                <c:pt idx="5">
                  <c:v>0.12</c:v>
                </c:pt>
                <c:pt idx="6">
                  <c:v>0.24</c:v>
                </c:pt>
                <c:pt idx="7">
                  <c:v>0.16</c:v>
                </c:pt>
                <c:pt idx="8">
                  <c:v>0.08</c:v>
                </c:pt>
                <c:pt idx="9">
                  <c:v>0.08</c:v>
                </c:pt>
                <c:pt idx="10">
                  <c:v>0.18</c:v>
                </c:pt>
                <c:pt idx="1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01-47C6-81C8-8F9FCA20E574}"/>
            </c:ext>
          </c:extLst>
        </c:ser>
        <c:ser>
          <c:idx val="9"/>
          <c:order val="9"/>
          <c:tx>
            <c:strRef>
              <c:f>'School Charts'!$O$1</c:f>
              <c:strCache>
                <c:ptCount val="1"/>
                <c:pt idx="0">
                  <c:v>% Three or More Grade Levels Below</c:v>
                </c:pt>
              </c:strCache>
            </c:strRef>
          </c:tx>
          <c:spPr>
            <a:solidFill>
              <a:srgbClr val="FF616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F994-4695-AF6B-8677455D770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F994-4695-AF6B-8677455D770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F994-4695-AF6B-8677455D770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F994-4695-AF6B-8677455D770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F994-4695-AF6B-8677455D77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Charts'!$D$278:$E$289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Charts'!$O$278:$O$289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0.01</c:v>
                </c:pt>
                <c:pt idx="5">
                  <c:v>0</c:v>
                </c:pt>
                <c:pt idx="6">
                  <c:v>0.06</c:v>
                </c:pt>
                <c:pt idx="7">
                  <c:v>0.04</c:v>
                </c:pt>
                <c:pt idx="8">
                  <c:v>0.09</c:v>
                </c:pt>
                <c:pt idx="9">
                  <c:v>0.08</c:v>
                </c:pt>
                <c:pt idx="10">
                  <c:v>0.1</c:v>
                </c:pt>
                <c:pt idx="1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01-47C6-81C8-8F9FCA20E57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820163984"/>
        <c:axId val="82015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'School Charts'!$F$1</c15:sqref>
                        </c15:formulaRef>
                      </c:ext>
                    </c:extLst>
                    <c:strCache>
                      <c:ptCount val="1"/>
                      <c:pt idx="0">
                        <c:v># Mid or Above Grade Level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'School Charts'!$D$278:$E$289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'School Charts'!$F$278:$F$289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8</c:v>
                      </c:pt>
                      <c:pt idx="1">
                        <c:v>39</c:v>
                      </c:pt>
                      <c:pt idx="2">
                        <c:v>14</c:v>
                      </c:pt>
                      <c:pt idx="3">
                        <c:v>2</c:v>
                      </c:pt>
                      <c:pt idx="4">
                        <c:v>18</c:v>
                      </c:pt>
                      <c:pt idx="5">
                        <c:v>29</c:v>
                      </c:pt>
                      <c:pt idx="6">
                        <c:v>18</c:v>
                      </c:pt>
                      <c:pt idx="7">
                        <c:v>27</c:v>
                      </c:pt>
                      <c:pt idx="8">
                        <c:v>8</c:v>
                      </c:pt>
                      <c:pt idx="9">
                        <c:v>13</c:v>
                      </c:pt>
                      <c:pt idx="10">
                        <c:v>14</c:v>
                      </c:pt>
                      <c:pt idx="11">
                        <c:v>22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3C01-47C6-81C8-8F9FCA20E574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Charts'!$H$1</c15:sqref>
                        </c15:formulaRef>
                      </c:ext>
                    </c:extLst>
                    <c:strCache>
                      <c:ptCount val="1"/>
                      <c:pt idx="0">
                        <c:v># Early On Grade Level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Charts'!$D$278:$E$289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Charts'!$H$278:$H$289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9</c:v>
                      </c:pt>
                      <c:pt idx="1">
                        <c:v>12</c:v>
                      </c:pt>
                      <c:pt idx="2">
                        <c:v>3</c:v>
                      </c:pt>
                      <c:pt idx="3">
                        <c:v>0</c:v>
                      </c:pt>
                      <c:pt idx="4">
                        <c:v>8</c:v>
                      </c:pt>
                      <c:pt idx="5">
                        <c:v>15</c:v>
                      </c:pt>
                      <c:pt idx="6">
                        <c:v>28</c:v>
                      </c:pt>
                      <c:pt idx="7">
                        <c:v>21</c:v>
                      </c:pt>
                      <c:pt idx="8">
                        <c:v>14</c:v>
                      </c:pt>
                      <c:pt idx="9">
                        <c:v>14</c:v>
                      </c:pt>
                      <c:pt idx="10">
                        <c:v>20</c:v>
                      </c:pt>
                      <c:pt idx="11">
                        <c:v>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C01-47C6-81C8-8F9FCA20E57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Charts'!$J$1</c15:sqref>
                        </c15:formulaRef>
                      </c:ext>
                    </c:extLst>
                    <c:strCache>
                      <c:ptCount val="1"/>
                      <c:pt idx="0">
                        <c:v># One Grade Level Below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Charts'!$D$278:$E$289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Charts'!$J$278:$J$289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11</c:v>
                      </c:pt>
                      <c:pt idx="1">
                        <c:v>8</c:v>
                      </c:pt>
                      <c:pt idx="2">
                        <c:v>28</c:v>
                      </c:pt>
                      <c:pt idx="3">
                        <c:v>3</c:v>
                      </c:pt>
                      <c:pt idx="4">
                        <c:v>48</c:v>
                      </c:pt>
                      <c:pt idx="5">
                        <c:v>29</c:v>
                      </c:pt>
                      <c:pt idx="6">
                        <c:v>16</c:v>
                      </c:pt>
                      <c:pt idx="7">
                        <c:v>24</c:v>
                      </c:pt>
                      <c:pt idx="8">
                        <c:v>42</c:v>
                      </c:pt>
                      <c:pt idx="9">
                        <c:v>35</c:v>
                      </c:pt>
                      <c:pt idx="10">
                        <c:v>22</c:v>
                      </c:pt>
                      <c:pt idx="11">
                        <c:v>17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C01-47C6-81C8-8F9FCA20E574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Charts'!$L$1</c15:sqref>
                        </c15:formulaRef>
                      </c:ext>
                    </c:extLst>
                    <c:strCache>
                      <c:ptCount val="1"/>
                      <c:pt idx="0">
                        <c:v># Two Grade Levels Below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Charts'!$D$278:$E$289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Charts'!$L$278:$L$289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2</c:v>
                      </c:pt>
                      <c:pt idx="3">
                        <c:v>0</c:v>
                      </c:pt>
                      <c:pt idx="4">
                        <c:v>12</c:v>
                      </c:pt>
                      <c:pt idx="5">
                        <c:v>10</c:v>
                      </c:pt>
                      <c:pt idx="6">
                        <c:v>21</c:v>
                      </c:pt>
                      <c:pt idx="7">
                        <c:v>14</c:v>
                      </c:pt>
                      <c:pt idx="8">
                        <c:v>6</c:v>
                      </c:pt>
                      <c:pt idx="9">
                        <c:v>6</c:v>
                      </c:pt>
                      <c:pt idx="10">
                        <c:v>14</c:v>
                      </c:pt>
                      <c:pt idx="11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3C01-47C6-81C8-8F9FCA20E574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Charts'!$N$1</c15:sqref>
                        </c15:formulaRef>
                      </c:ext>
                    </c:extLst>
                    <c:strCache>
                      <c:ptCount val="1"/>
                      <c:pt idx="0">
                        <c:v># Three or More Grade Levels Below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Charts'!$D$278:$E$289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Charts'!$N$278:$N$289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</c:v>
                      </c:pt>
                      <c:pt idx="5">
                        <c:v>0</c:v>
                      </c:pt>
                      <c:pt idx="6">
                        <c:v>5</c:v>
                      </c:pt>
                      <c:pt idx="7">
                        <c:v>4</c:v>
                      </c:pt>
                      <c:pt idx="8">
                        <c:v>7</c:v>
                      </c:pt>
                      <c:pt idx="9">
                        <c:v>6</c:v>
                      </c:pt>
                      <c:pt idx="10">
                        <c:v>8</c:v>
                      </c:pt>
                      <c:pt idx="11">
                        <c:v>10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3C01-47C6-81C8-8F9FCA20E574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Charts'!$P$1</c15:sqref>
                        </c15:formulaRef>
                      </c:ext>
                    </c:extLst>
                    <c:strCache>
                      <c:ptCount val="1"/>
                      <c:pt idx="0">
                        <c:v>s Assessed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Charts'!$D$278:$E$289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Charts'!$P$278:$P$289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28</c:v>
                      </c:pt>
                      <c:pt idx="1">
                        <c:v>59</c:v>
                      </c:pt>
                      <c:pt idx="2">
                        <c:v>47</c:v>
                      </c:pt>
                      <c:pt idx="3">
                        <c:v>5</c:v>
                      </c:pt>
                      <c:pt idx="4">
                        <c:v>87</c:v>
                      </c:pt>
                      <c:pt idx="5">
                        <c:v>83</c:v>
                      </c:pt>
                      <c:pt idx="6">
                        <c:v>88</c:v>
                      </c:pt>
                      <c:pt idx="7">
                        <c:v>90</c:v>
                      </c:pt>
                      <c:pt idx="8">
                        <c:v>77</c:v>
                      </c:pt>
                      <c:pt idx="9">
                        <c:v>74</c:v>
                      </c:pt>
                      <c:pt idx="10">
                        <c:v>78</c:v>
                      </c:pt>
                      <c:pt idx="11">
                        <c:v>73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3C01-47C6-81C8-8F9FCA20E574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Charts'!$D$278:$E$289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Charts'!$Q$278:$Q$289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86</c:v>
                      </c:pt>
                      <c:pt idx="1">
                        <c:v>86</c:v>
                      </c:pt>
                      <c:pt idx="2">
                        <c:v>70</c:v>
                      </c:pt>
                      <c:pt idx="3">
                        <c:v>70</c:v>
                      </c:pt>
                      <c:pt idx="4">
                        <c:v>94</c:v>
                      </c:pt>
                      <c:pt idx="5">
                        <c:v>94</c:v>
                      </c:pt>
                      <c:pt idx="6">
                        <c:v>92</c:v>
                      </c:pt>
                      <c:pt idx="7">
                        <c:v>92</c:v>
                      </c:pt>
                      <c:pt idx="8">
                        <c:v>79</c:v>
                      </c:pt>
                      <c:pt idx="9">
                        <c:v>79</c:v>
                      </c:pt>
                      <c:pt idx="10">
                        <c:v>83</c:v>
                      </c:pt>
                      <c:pt idx="11">
                        <c:v>83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3C01-47C6-81C8-8F9FCA20E574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Charts'!$R$1</c15:sqref>
                        </c15:formulaRef>
                      </c:ext>
                    </c:extLst>
                    <c:strCache>
                      <c:ptCount val="1"/>
                      <c:pt idx="0">
                        <c:v>Percent of Enrolled Students Taking Diagnostic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3C01-47C6-81C8-8F9FCA20E574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3C01-47C6-81C8-8F9FCA20E574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3C01-47C6-81C8-8F9FCA20E574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3C01-47C6-81C8-8F9FCA20E574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3C01-47C6-81C8-8F9FCA20E574}"/>
                    </c:ext>
                  </c:extLst>
                </c:dPt>
                <c:dPt>
                  <c:idx val="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3C01-47C6-81C8-8F9FCA20E574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3C01-47C6-81C8-8F9FCA20E574}"/>
                    </c:ext>
                  </c:extLst>
                </c:dPt>
                <c:dPt>
                  <c:idx val="7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3C01-47C6-81C8-8F9FCA20E574}"/>
                    </c:ext>
                  </c:extLst>
                </c:dPt>
                <c:dPt>
                  <c:idx val="8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3C01-47C6-81C8-8F9FCA20E574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3C01-47C6-81C8-8F9FCA20E574}"/>
                    </c:ext>
                  </c:extLst>
                </c:dPt>
                <c:dPt>
                  <c:idx val="1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3C01-47C6-81C8-8F9FCA20E574}"/>
                    </c:ext>
                  </c:extLst>
                </c:dPt>
                <c:dPt>
                  <c:idx val="11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3C01-47C6-81C8-8F9FCA20E574}"/>
                    </c:ext>
                  </c:extLst>
                </c:dPt>
                <c:dPt>
                  <c:idx val="1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3C01-47C6-81C8-8F9FCA20E574}"/>
                    </c:ext>
                  </c:extLst>
                </c:dPt>
                <c:dPt>
                  <c:idx val="13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3C01-47C6-81C8-8F9FCA20E574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3C01-47C6-81C8-8F9FCA20E574}"/>
                    </c:ext>
                  </c:extLst>
                </c:dPt>
                <c:dPt>
                  <c:idx val="1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3C01-47C6-81C8-8F9FCA20E574}"/>
                    </c:ext>
                  </c:extLst>
                </c:dPt>
                <c:dPt>
                  <c:idx val="16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3C01-47C6-81C8-8F9FCA20E574}"/>
                    </c:ext>
                  </c:extLst>
                </c:dPt>
                <c:dPt>
                  <c:idx val="17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3C01-47C6-81C8-8F9FCA20E574}"/>
                    </c:ext>
                  </c:extLst>
                </c:dPt>
                <c:dPt>
                  <c:idx val="18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3C01-47C6-81C8-8F9FCA20E574}"/>
                    </c:ext>
                  </c:extLst>
                </c:dPt>
                <c:dPt>
                  <c:idx val="19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3C01-47C6-81C8-8F9FCA20E57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Charts'!$D$278:$E$289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Charts'!$R$278:$R$289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32.558139534883722</c:v>
                      </c:pt>
                      <c:pt idx="1">
                        <c:v>68.604651162790702</c:v>
                      </c:pt>
                      <c:pt idx="2">
                        <c:v>67.142857142857139</c:v>
                      </c:pt>
                      <c:pt idx="3">
                        <c:v>7.1428571428571423</c:v>
                      </c:pt>
                      <c:pt idx="4">
                        <c:v>92.553191489361694</c:v>
                      </c:pt>
                      <c:pt idx="5">
                        <c:v>88.297872340425528</c:v>
                      </c:pt>
                      <c:pt idx="6">
                        <c:v>95.652173913043484</c:v>
                      </c:pt>
                      <c:pt idx="7">
                        <c:v>97.826086956521735</c:v>
                      </c:pt>
                      <c:pt idx="8">
                        <c:v>97.468354430379748</c:v>
                      </c:pt>
                      <c:pt idx="9">
                        <c:v>93.670886075949369</c:v>
                      </c:pt>
                      <c:pt idx="10">
                        <c:v>93.975903614457835</c:v>
                      </c:pt>
                      <c:pt idx="11">
                        <c:v>87.951807228915655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3C01-47C6-81C8-8F9FCA20E574}"/>
                  </c:ext>
                </c:extLst>
              </c15:ser>
            </c15:filteredBarSeries>
          </c:ext>
        </c:extLst>
      </c:barChart>
      <c:catAx>
        <c:axId val="8201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154800"/>
        <c:crosses val="autoZero"/>
        <c:auto val="1"/>
        <c:lblAlgn val="ctr"/>
        <c:lblOffset val="100"/>
        <c:noMultiLvlLbl val="0"/>
      </c:catAx>
      <c:valAx>
        <c:axId val="820154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82016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150641908725332E-2"/>
          <c:y val="0.95640231763482408"/>
          <c:w val="0.93009904608137772"/>
          <c:h val="3.4541078591591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Myriad Pro" panose="020B0503030403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latin typeface="Myriad Pro" panose="020B0503030403020204" pitchFamily="34" charset="0"/>
              </a:rPr>
              <a:t>Percent of Enrolled Students Taking Diagnostic in Reading 2020-21 </a:t>
            </a:r>
          </a:p>
        </c:rich>
      </c:tx>
      <c:layout>
        <c:manualLayout>
          <c:xMode val="edge"/>
          <c:yMode val="edge"/>
          <c:x val="0.29920532540893863"/>
          <c:y val="1.4957264957264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Myriad Pro" panose="020B0503030403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726601997134861E-3"/>
          <c:y val="0.10117688086192023"/>
          <c:w val="0.96620451083111769"/>
          <c:h val="0.7642202766612215"/>
        </c:manualLayout>
      </c:layout>
      <c:barChart>
        <c:barDir val="col"/>
        <c:grouping val="clustered"/>
        <c:varyColors val="0"/>
        <c:ser>
          <c:idx val="12"/>
          <c:order val="12"/>
          <c:tx>
            <c:strRef>
              <c:f>'School Charts'!$R$1</c:f>
              <c:strCache>
                <c:ptCount val="1"/>
                <c:pt idx="0">
                  <c:v>Percent of Enrolled Students Taking Diagnostic</c:v>
                </c:pt>
              </c:strCache>
            </c:strRef>
          </c:tx>
          <c:spPr>
            <a:solidFill>
              <a:srgbClr val="00447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3B-426E-83BF-6C569BFDF57D}"/>
              </c:ext>
            </c:extLst>
          </c:dPt>
          <c:dPt>
            <c:idx val="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3B-426E-83BF-6C569BFDF57D}"/>
              </c:ext>
            </c:extLst>
          </c:dPt>
          <c:dPt>
            <c:idx val="2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13B-426E-83BF-6C569BFDF57D}"/>
              </c:ext>
            </c:extLst>
          </c:dPt>
          <c:dPt>
            <c:idx val="3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13B-426E-83BF-6C569BFDF57D}"/>
              </c:ext>
            </c:extLst>
          </c:dPt>
          <c:dPt>
            <c:idx val="4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13B-426E-83BF-6C569BFDF57D}"/>
              </c:ext>
            </c:extLst>
          </c:dPt>
          <c:dPt>
            <c:idx val="5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13B-426E-83BF-6C569BFDF57D}"/>
              </c:ext>
            </c:extLst>
          </c:dPt>
          <c:dPt>
            <c:idx val="6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13B-426E-83BF-6C569BFDF57D}"/>
              </c:ext>
            </c:extLst>
          </c:dPt>
          <c:dPt>
            <c:idx val="7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13B-426E-83BF-6C569BFDF57D}"/>
              </c:ext>
            </c:extLst>
          </c:dPt>
          <c:dPt>
            <c:idx val="8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13B-426E-83BF-6C569BFDF57D}"/>
              </c:ext>
            </c:extLst>
          </c:dPt>
          <c:dPt>
            <c:idx val="9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13B-426E-83BF-6C569BFDF57D}"/>
              </c:ext>
            </c:extLst>
          </c:dPt>
          <c:dPt>
            <c:idx val="10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13B-426E-83BF-6C569BFDF57D}"/>
              </c:ext>
            </c:extLst>
          </c:dPt>
          <c:dPt>
            <c:idx val="1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13B-426E-83BF-6C569BFDF57D}"/>
              </c:ext>
            </c:extLst>
          </c:dPt>
          <c:dPt>
            <c:idx val="12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13B-426E-83BF-6C569BFDF57D}"/>
              </c:ext>
            </c:extLst>
          </c:dPt>
          <c:dPt>
            <c:idx val="13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013B-426E-83BF-6C569BFDF57D}"/>
              </c:ext>
            </c:extLst>
          </c:dPt>
          <c:dPt>
            <c:idx val="14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013B-426E-83BF-6C569BFDF57D}"/>
              </c:ext>
            </c:extLst>
          </c:dPt>
          <c:dPt>
            <c:idx val="15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013B-426E-83BF-6C569BFDF57D}"/>
              </c:ext>
            </c:extLst>
          </c:dPt>
          <c:dPt>
            <c:idx val="16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013B-426E-83BF-6C569BFDF57D}"/>
              </c:ext>
            </c:extLst>
          </c:dPt>
          <c:dPt>
            <c:idx val="17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013B-426E-83BF-6C569BFDF57D}"/>
              </c:ext>
            </c:extLst>
          </c:dPt>
          <c:dPt>
            <c:idx val="18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013B-426E-83BF-6C569BFDF57D}"/>
              </c:ext>
            </c:extLst>
          </c:dPt>
          <c:dPt>
            <c:idx val="19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013B-426E-83BF-6C569BFDF57D}"/>
              </c:ext>
            </c:extLst>
          </c:dPt>
          <c:dLbls>
            <c:dLbl>
              <c:idx val="0"/>
              <c:layout>
                <c:manualLayout>
                  <c:x val="-5.3047226700083302E-18"/>
                  <c:y val="-4.8647284474056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3B-426E-83BF-6C569BFDF57D}"/>
                </c:ext>
              </c:extLst>
            </c:dLbl>
            <c:dLbl>
              <c:idx val="1"/>
              <c:layout>
                <c:manualLayout>
                  <c:x val="0"/>
                  <c:y val="5.046268254929672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3B-426E-83BF-6C569BFDF5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Charts'!$D$290:$E$301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Charts'!$R$290:$R$301</c:f>
              <c:numCache>
                <c:formatCode>0.0</c:formatCode>
                <c:ptCount val="12"/>
                <c:pt idx="0">
                  <c:v>2.4390243902439024</c:v>
                </c:pt>
                <c:pt idx="1">
                  <c:v>1.2195121951219512</c:v>
                </c:pt>
                <c:pt idx="2">
                  <c:v>96.694214876033058</c:v>
                </c:pt>
                <c:pt idx="3">
                  <c:v>97.52066115702479</c:v>
                </c:pt>
                <c:pt idx="4">
                  <c:v>95.689655172413794</c:v>
                </c:pt>
                <c:pt idx="5">
                  <c:v>98.275862068965509</c:v>
                </c:pt>
                <c:pt idx="6">
                  <c:v>100</c:v>
                </c:pt>
                <c:pt idx="7">
                  <c:v>99.122807017543863</c:v>
                </c:pt>
                <c:pt idx="8">
                  <c:v>94.915254237288138</c:v>
                </c:pt>
                <c:pt idx="9">
                  <c:v>95.762711864406782</c:v>
                </c:pt>
                <c:pt idx="10">
                  <c:v>93.203883495145632</c:v>
                </c:pt>
                <c:pt idx="11">
                  <c:v>91.262135922330103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013B-426E-83BF-6C569BFDF57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"/>
        <c:axId val="820163984"/>
        <c:axId val="82015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'School Charts'!$F$1</c15:sqref>
                        </c15:formulaRef>
                      </c:ext>
                    </c:extLst>
                    <c:strCache>
                      <c:ptCount val="1"/>
                      <c:pt idx="0">
                        <c:v># Mid or Above Grade Level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'School Charts'!$D$290:$E$301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'School Charts'!$F$290:$F$301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</c:v>
                      </c:pt>
                      <c:pt idx="1">
                        <c:v>1</c:v>
                      </c:pt>
                      <c:pt idx="2">
                        <c:v>43</c:v>
                      </c:pt>
                      <c:pt idx="3">
                        <c:v>67</c:v>
                      </c:pt>
                      <c:pt idx="4">
                        <c:v>38</c:v>
                      </c:pt>
                      <c:pt idx="5">
                        <c:v>57</c:v>
                      </c:pt>
                      <c:pt idx="6">
                        <c:v>45</c:v>
                      </c:pt>
                      <c:pt idx="7">
                        <c:v>60</c:v>
                      </c:pt>
                      <c:pt idx="8">
                        <c:v>38</c:v>
                      </c:pt>
                      <c:pt idx="9">
                        <c:v>56</c:v>
                      </c:pt>
                      <c:pt idx="10">
                        <c:v>27</c:v>
                      </c:pt>
                      <c:pt idx="11">
                        <c:v>34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9-013B-426E-83BF-6C569BFDF57D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Charts'!$G$1</c15:sqref>
                        </c15:formulaRef>
                      </c:ext>
                    </c:extLst>
                    <c:strCache>
                      <c:ptCount val="1"/>
                      <c:pt idx="0">
                        <c:v>% Mid or Above Grade Level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Charts'!$D$290:$E$301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Charts'!$G$290:$G$301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0.5</c:v>
                      </c:pt>
                      <c:pt idx="1">
                        <c:v>1</c:v>
                      </c:pt>
                      <c:pt idx="2">
                        <c:v>0.37</c:v>
                      </c:pt>
                      <c:pt idx="3">
                        <c:v>0.56999999999999995</c:v>
                      </c:pt>
                      <c:pt idx="4">
                        <c:v>0.34</c:v>
                      </c:pt>
                      <c:pt idx="5">
                        <c:v>0.5</c:v>
                      </c:pt>
                      <c:pt idx="6">
                        <c:v>0.39</c:v>
                      </c:pt>
                      <c:pt idx="7">
                        <c:v>0.53</c:v>
                      </c:pt>
                      <c:pt idx="8">
                        <c:v>0.34</c:v>
                      </c:pt>
                      <c:pt idx="9">
                        <c:v>0.5</c:v>
                      </c:pt>
                      <c:pt idx="10">
                        <c:v>0.28000000000000003</c:v>
                      </c:pt>
                      <c:pt idx="11">
                        <c:v>0.36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013B-426E-83BF-6C569BFDF57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Charts'!$H$1</c15:sqref>
                        </c15:formulaRef>
                      </c:ext>
                    </c:extLst>
                    <c:strCache>
                      <c:ptCount val="1"/>
                      <c:pt idx="0">
                        <c:v># Early On Grade Level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Charts'!$D$290:$E$301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Charts'!$H$290:$H$301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</c:v>
                      </c:pt>
                      <c:pt idx="1">
                        <c:v>0</c:v>
                      </c:pt>
                      <c:pt idx="2">
                        <c:v>22</c:v>
                      </c:pt>
                      <c:pt idx="3">
                        <c:v>16</c:v>
                      </c:pt>
                      <c:pt idx="4">
                        <c:v>18</c:v>
                      </c:pt>
                      <c:pt idx="5">
                        <c:v>12</c:v>
                      </c:pt>
                      <c:pt idx="6">
                        <c:v>31</c:v>
                      </c:pt>
                      <c:pt idx="7">
                        <c:v>27</c:v>
                      </c:pt>
                      <c:pt idx="8">
                        <c:v>22</c:v>
                      </c:pt>
                      <c:pt idx="9">
                        <c:v>23</c:v>
                      </c:pt>
                      <c:pt idx="10">
                        <c:v>18</c:v>
                      </c:pt>
                      <c:pt idx="11">
                        <c:v>20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013B-426E-83BF-6C569BFDF57D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Charts'!$I$1</c15:sqref>
                        </c15:formulaRef>
                      </c:ext>
                    </c:extLst>
                    <c:strCache>
                      <c:ptCount val="1"/>
                      <c:pt idx="0">
                        <c:v>% Early On Grade Level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Charts'!$D$290:$E$301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Charts'!$I$290:$I$301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0.5</c:v>
                      </c:pt>
                      <c:pt idx="1">
                        <c:v>0</c:v>
                      </c:pt>
                      <c:pt idx="2">
                        <c:v>0.19</c:v>
                      </c:pt>
                      <c:pt idx="3">
                        <c:v>0.14000000000000001</c:v>
                      </c:pt>
                      <c:pt idx="4">
                        <c:v>0.16</c:v>
                      </c:pt>
                      <c:pt idx="5">
                        <c:v>0.11</c:v>
                      </c:pt>
                      <c:pt idx="6">
                        <c:v>0.27</c:v>
                      </c:pt>
                      <c:pt idx="7">
                        <c:v>0.24</c:v>
                      </c:pt>
                      <c:pt idx="8">
                        <c:v>0.2</c:v>
                      </c:pt>
                      <c:pt idx="9">
                        <c:v>0.2</c:v>
                      </c:pt>
                      <c:pt idx="10">
                        <c:v>0.19</c:v>
                      </c:pt>
                      <c:pt idx="11">
                        <c:v>0.21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013B-426E-83BF-6C569BFDF57D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Charts'!$J$1</c15:sqref>
                        </c15:formulaRef>
                      </c:ext>
                    </c:extLst>
                    <c:strCache>
                      <c:ptCount val="1"/>
                      <c:pt idx="0">
                        <c:v># One Grade Level Below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Charts'!$D$290:$E$301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Charts'!$J$290:$J$301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51</c:v>
                      </c:pt>
                      <c:pt idx="3">
                        <c:v>35</c:v>
                      </c:pt>
                      <c:pt idx="4">
                        <c:v>37</c:v>
                      </c:pt>
                      <c:pt idx="5">
                        <c:v>34</c:v>
                      </c:pt>
                      <c:pt idx="6">
                        <c:v>20</c:v>
                      </c:pt>
                      <c:pt idx="7">
                        <c:v>15</c:v>
                      </c:pt>
                      <c:pt idx="8">
                        <c:v>42</c:v>
                      </c:pt>
                      <c:pt idx="9">
                        <c:v>29</c:v>
                      </c:pt>
                      <c:pt idx="10">
                        <c:v>27</c:v>
                      </c:pt>
                      <c:pt idx="11">
                        <c:v>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013B-426E-83BF-6C569BFDF57D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Charts'!$K$1</c15:sqref>
                        </c15:formulaRef>
                      </c:ext>
                    </c:extLst>
                    <c:strCache>
                      <c:ptCount val="1"/>
                      <c:pt idx="0">
                        <c:v>% One Grade Level Below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Charts'!$D$290:$E$301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Charts'!$K$290:$K$301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0.44</c:v>
                      </c:pt>
                      <c:pt idx="3">
                        <c:v>0.3</c:v>
                      </c:pt>
                      <c:pt idx="4">
                        <c:v>0.33</c:v>
                      </c:pt>
                      <c:pt idx="5">
                        <c:v>0.3</c:v>
                      </c:pt>
                      <c:pt idx="6">
                        <c:v>0.18</c:v>
                      </c:pt>
                      <c:pt idx="7">
                        <c:v>0.13</c:v>
                      </c:pt>
                      <c:pt idx="8">
                        <c:v>0.38</c:v>
                      </c:pt>
                      <c:pt idx="9">
                        <c:v>0.26</c:v>
                      </c:pt>
                      <c:pt idx="10">
                        <c:v>0.28000000000000003</c:v>
                      </c:pt>
                      <c:pt idx="11">
                        <c:v>0.22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013B-426E-83BF-6C569BFDF57D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Charts'!$L$1</c15:sqref>
                        </c15:formulaRef>
                      </c:ext>
                    </c:extLst>
                    <c:strCache>
                      <c:ptCount val="1"/>
                      <c:pt idx="0">
                        <c:v># Two Grade Levels Below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Charts'!$D$290:$E$301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Charts'!$L$290:$L$301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1</c:v>
                      </c:pt>
                      <c:pt idx="3">
                        <c:v>0</c:v>
                      </c:pt>
                      <c:pt idx="4">
                        <c:v>17</c:v>
                      </c:pt>
                      <c:pt idx="5">
                        <c:v>10</c:v>
                      </c:pt>
                      <c:pt idx="6">
                        <c:v>14</c:v>
                      </c:pt>
                      <c:pt idx="7">
                        <c:v>7</c:v>
                      </c:pt>
                      <c:pt idx="8">
                        <c:v>7</c:v>
                      </c:pt>
                      <c:pt idx="9">
                        <c:v>2</c:v>
                      </c:pt>
                      <c:pt idx="10">
                        <c:v>14</c:v>
                      </c:pt>
                      <c:pt idx="11">
                        <c:v>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013B-426E-83BF-6C569BFDF57D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Charts'!$M$1</c15:sqref>
                        </c15:formulaRef>
                      </c:ext>
                    </c:extLst>
                    <c:strCache>
                      <c:ptCount val="1"/>
                      <c:pt idx="0">
                        <c:v>% Two Grade Levels Below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Charts'!$D$290:$E$301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Charts'!$M$290:$M$301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0.01</c:v>
                      </c:pt>
                      <c:pt idx="3">
                        <c:v>0</c:v>
                      </c:pt>
                      <c:pt idx="4">
                        <c:v>0.15</c:v>
                      </c:pt>
                      <c:pt idx="5">
                        <c:v>0.09</c:v>
                      </c:pt>
                      <c:pt idx="6">
                        <c:v>0.12</c:v>
                      </c:pt>
                      <c:pt idx="7">
                        <c:v>0.06</c:v>
                      </c:pt>
                      <c:pt idx="8">
                        <c:v>0.06</c:v>
                      </c:pt>
                      <c:pt idx="9">
                        <c:v>0.02</c:v>
                      </c:pt>
                      <c:pt idx="10">
                        <c:v>0.15</c:v>
                      </c:pt>
                      <c:pt idx="11">
                        <c:v>0.12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013B-426E-83BF-6C569BFDF57D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Charts'!$N$1</c15:sqref>
                        </c15:formulaRef>
                      </c:ext>
                    </c:extLst>
                    <c:strCache>
                      <c:ptCount val="1"/>
                      <c:pt idx="0">
                        <c:v># Three or More Grade Levels Below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Charts'!$D$290:$E$301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Charts'!$N$290:$N$301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4</c:v>
                      </c:pt>
                      <c:pt idx="7">
                        <c:v>4</c:v>
                      </c:pt>
                      <c:pt idx="8">
                        <c:v>3</c:v>
                      </c:pt>
                      <c:pt idx="9">
                        <c:v>3</c:v>
                      </c:pt>
                      <c:pt idx="10">
                        <c:v>10</c:v>
                      </c:pt>
                      <c:pt idx="11">
                        <c:v>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013B-426E-83BF-6C569BFDF57D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Charts'!$O$1</c15:sqref>
                        </c15:formulaRef>
                      </c:ext>
                    </c:extLst>
                    <c:strCache>
                      <c:ptCount val="1"/>
                      <c:pt idx="0">
                        <c:v>% Three or More Grade Levels Below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Charts'!$D$290:$E$301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Charts'!$O$290:$O$301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0.01</c:v>
                      </c:pt>
                      <c:pt idx="5">
                        <c:v>0.01</c:v>
                      </c:pt>
                      <c:pt idx="6">
                        <c:v>0.04</c:v>
                      </c:pt>
                      <c:pt idx="7">
                        <c:v>0.04</c:v>
                      </c:pt>
                      <c:pt idx="8">
                        <c:v>0.03</c:v>
                      </c:pt>
                      <c:pt idx="9">
                        <c:v>0.03</c:v>
                      </c:pt>
                      <c:pt idx="10">
                        <c:v>0.1</c:v>
                      </c:pt>
                      <c:pt idx="11">
                        <c:v>0.09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013B-426E-83BF-6C569BFDF57D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Charts'!$P$1</c15:sqref>
                        </c15:formulaRef>
                      </c:ext>
                    </c:extLst>
                    <c:strCache>
                      <c:ptCount val="1"/>
                      <c:pt idx="0">
                        <c:v>s Assessed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Charts'!$D$290:$E$301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Charts'!$P$290:$P$301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</c:v>
                      </c:pt>
                      <c:pt idx="1">
                        <c:v>1</c:v>
                      </c:pt>
                      <c:pt idx="2">
                        <c:v>117</c:v>
                      </c:pt>
                      <c:pt idx="3">
                        <c:v>118</c:v>
                      </c:pt>
                      <c:pt idx="4">
                        <c:v>111</c:v>
                      </c:pt>
                      <c:pt idx="5">
                        <c:v>114</c:v>
                      </c:pt>
                      <c:pt idx="6">
                        <c:v>114</c:v>
                      </c:pt>
                      <c:pt idx="7">
                        <c:v>113</c:v>
                      </c:pt>
                      <c:pt idx="8">
                        <c:v>112</c:v>
                      </c:pt>
                      <c:pt idx="9">
                        <c:v>113</c:v>
                      </c:pt>
                      <c:pt idx="10">
                        <c:v>96</c:v>
                      </c:pt>
                      <c:pt idx="11">
                        <c:v>94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013B-426E-83BF-6C569BFDF57D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Charts'!$D$290:$E$301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Charts'!$Q$290:$Q$301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82</c:v>
                      </c:pt>
                      <c:pt idx="1">
                        <c:v>82</c:v>
                      </c:pt>
                      <c:pt idx="2">
                        <c:v>121</c:v>
                      </c:pt>
                      <c:pt idx="3">
                        <c:v>121</c:v>
                      </c:pt>
                      <c:pt idx="4">
                        <c:v>116</c:v>
                      </c:pt>
                      <c:pt idx="5">
                        <c:v>116</c:v>
                      </c:pt>
                      <c:pt idx="6">
                        <c:v>114</c:v>
                      </c:pt>
                      <c:pt idx="7">
                        <c:v>114</c:v>
                      </c:pt>
                      <c:pt idx="8">
                        <c:v>118</c:v>
                      </c:pt>
                      <c:pt idx="9">
                        <c:v>118</c:v>
                      </c:pt>
                      <c:pt idx="10">
                        <c:v>103</c:v>
                      </c:pt>
                      <c:pt idx="11">
                        <c:v>103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013B-426E-83BF-6C569BFDF57D}"/>
                  </c:ext>
                </c:extLst>
              </c15:ser>
            </c15:filteredBarSeries>
          </c:ext>
        </c:extLst>
      </c:barChart>
      <c:catAx>
        <c:axId val="8201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154800"/>
        <c:crosses val="autoZero"/>
        <c:auto val="1"/>
        <c:lblAlgn val="ctr"/>
        <c:lblOffset val="100"/>
        <c:noMultiLvlLbl val="0"/>
      </c:catAx>
      <c:valAx>
        <c:axId val="820154800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82016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District Percent of Enrolled Students Taking Diagnostic in Reading 2020-21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5274560208489475E-2"/>
          <c:y val="7.0096842373438009E-2"/>
          <c:w val="0.96040259740025802"/>
          <c:h val="0.7953003390383383"/>
        </c:manualLayout>
      </c:layout>
      <c:barChart>
        <c:barDir val="col"/>
        <c:grouping val="clustered"/>
        <c:varyColors val="0"/>
        <c:ser>
          <c:idx val="12"/>
          <c:order val="12"/>
          <c:tx>
            <c:strRef>
              <c:f>'Master iready 2021'!$R$1</c:f>
              <c:strCache>
                <c:ptCount val="1"/>
                <c:pt idx="0">
                  <c:v>Percent of Enrolled Students Taking Diagnostic</c:v>
                </c:pt>
              </c:strCache>
            </c:strRef>
          </c:tx>
          <c:spPr>
            <a:solidFill>
              <a:srgbClr val="D9531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9D-48E3-BE20-AB1B14C27E13}"/>
              </c:ext>
            </c:extLst>
          </c:dPt>
          <c:dPt>
            <c:idx val="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9D-48E3-BE20-AB1B14C27E13}"/>
              </c:ext>
            </c:extLst>
          </c:dPt>
          <c:dPt>
            <c:idx val="2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9D-48E3-BE20-AB1B14C27E13}"/>
              </c:ext>
            </c:extLst>
          </c:dPt>
          <c:dPt>
            <c:idx val="3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9D-48E3-BE20-AB1B14C27E13}"/>
              </c:ext>
            </c:extLst>
          </c:dPt>
          <c:dPt>
            <c:idx val="4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9D-48E3-BE20-AB1B14C27E13}"/>
              </c:ext>
            </c:extLst>
          </c:dPt>
          <c:dPt>
            <c:idx val="5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9D-48E3-BE20-AB1B14C27E13}"/>
              </c:ext>
            </c:extLst>
          </c:dPt>
          <c:dPt>
            <c:idx val="6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9D-48E3-BE20-AB1B14C27E13}"/>
              </c:ext>
            </c:extLst>
          </c:dPt>
          <c:dPt>
            <c:idx val="7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9D-48E3-BE20-AB1B14C27E13}"/>
              </c:ext>
            </c:extLst>
          </c:dPt>
          <c:dPt>
            <c:idx val="8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9D-48E3-BE20-AB1B14C27E13}"/>
              </c:ext>
            </c:extLst>
          </c:dPt>
          <c:dPt>
            <c:idx val="9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89D-48E3-BE20-AB1B14C27E13}"/>
              </c:ext>
            </c:extLst>
          </c:dPt>
          <c:dPt>
            <c:idx val="10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89D-48E3-BE20-AB1B14C27E13}"/>
              </c:ext>
            </c:extLst>
          </c:dPt>
          <c:dPt>
            <c:idx val="1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89D-48E3-BE20-AB1B14C27E13}"/>
              </c:ext>
            </c:extLst>
          </c:dPt>
          <c:dPt>
            <c:idx val="12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89D-48E3-BE20-AB1B14C27E13}"/>
              </c:ext>
            </c:extLst>
          </c:dPt>
          <c:dPt>
            <c:idx val="13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889D-48E3-BE20-AB1B14C27E13}"/>
              </c:ext>
            </c:extLst>
          </c:dPt>
          <c:dPt>
            <c:idx val="14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89D-48E3-BE20-AB1B14C27E13}"/>
              </c:ext>
            </c:extLst>
          </c:dPt>
          <c:dPt>
            <c:idx val="15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889D-48E3-BE20-AB1B14C27E13}"/>
              </c:ext>
            </c:extLst>
          </c:dPt>
          <c:dPt>
            <c:idx val="16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889D-48E3-BE20-AB1B14C27E13}"/>
              </c:ext>
            </c:extLst>
          </c:dPt>
          <c:dPt>
            <c:idx val="17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889D-48E3-BE20-AB1B14C27E13}"/>
              </c:ext>
            </c:extLst>
          </c:dPt>
          <c:dPt>
            <c:idx val="18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889D-48E3-BE20-AB1B14C27E13}"/>
              </c:ext>
            </c:extLst>
          </c:dPt>
          <c:dPt>
            <c:idx val="19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889D-48E3-BE20-AB1B14C27E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'Master iready 2021'!$D$302:$E$319</c:f>
              <c:multiLvlStrCache>
                <c:ptCount val="18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  <c:pt idx="12">
                    <c:v>Fall</c:v>
                  </c:pt>
                  <c:pt idx="13">
                    <c:v>Winter</c:v>
                  </c:pt>
                  <c:pt idx="14">
                    <c:v>Fall</c:v>
                  </c:pt>
                  <c:pt idx="15">
                    <c:v>Winter</c:v>
                  </c:pt>
                  <c:pt idx="16">
                    <c:v>Fall</c:v>
                  </c:pt>
                  <c:pt idx="17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  <c:pt idx="12">
                    <c:v>Grade 6</c:v>
                  </c:pt>
                  <c:pt idx="14">
                    <c:v>Grade 7</c:v>
                  </c:pt>
                  <c:pt idx="16">
                    <c:v>Grade 8</c:v>
                  </c:pt>
                </c:lvl>
              </c:multiLvlStrCache>
            </c:multiLvlStrRef>
          </c:cat>
          <c:val>
            <c:numRef>
              <c:f>'Master iready 2021'!$R$302:$R$319</c:f>
              <c:numCache>
                <c:formatCode>0.0</c:formatCode>
                <c:ptCount val="18"/>
                <c:pt idx="0">
                  <c:v>22.576177285318561</c:v>
                </c:pt>
                <c:pt idx="1">
                  <c:v>39.310344827586206</c:v>
                </c:pt>
                <c:pt idx="2">
                  <c:v>59.974259974259972</c:v>
                </c:pt>
                <c:pt idx="3">
                  <c:v>77.792041078305516</c:v>
                </c:pt>
                <c:pt idx="4">
                  <c:v>86.377519853390353</c:v>
                </c:pt>
                <c:pt idx="5">
                  <c:v>92.922513727882858</c:v>
                </c:pt>
                <c:pt idx="6">
                  <c:v>95.253367543296989</c:v>
                </c:pt>
                <c:pt idx="7">
                  <c:v>96.664528543938417</c:v>
                </c:pt>
                <c:pt idx="8">
                  <c:v>95.36553524804178</c:v>
                </c:pt>
                <c:pt idx="9">
                  <c:v>95.362508164598296</c:v>
                </c:pt>
                <c:pt idx="10">
                  <c:v>93.995997331554378</c:v>
                </c:pt>
                <c:pt idx="11">
                  <c:v>94.803464357095265</c:v>
                </c:pt>
                <c:pt idx="12">
                  <c:v>77.071823204419886</c:v>
                </c:pt>
                <c:pt idx="13">
                  <c:v>64.640883977900558</c:v>
                </c:pt>
                <c:pt idx="14">
                  <c:v>87.777777777777771</c:v>
                </c:pt>
                <c:pt idx="15">
                  <c:v>71.309192200557106</c:v>
                </c:pt>
                <c:pt idx="16">
                  <c:v>70.809248554913296</c:v>
                </c:pt>
                <c:pt idx="17">
                  <c:v>57.80346820809249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889D-48E3-BE20-AB1B14C27E1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"/>
        <c:axId val="820163984"/>
        <c:axId val="82015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'Master iready 2021'!$F$1</c15:sqref>
                        </c15:formulaRef>
                      </c:ext>
                    </c:extLst>
                    <c:strCache>
                      <c:ptCount val="1"/>
                      <c:pt idx="0">
                        <c:v># Mid or Above Grade Level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'Master iready 2021'!$D$302:$E$319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'Master iready 2021'!$F$302:$F$319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169</c:v>
                      </c:pt>
                      <c:pt idx="1">
                        <c:v>392</c:v>
                      </c:pt>
                      <c:pt idx="2">
                        <c:v>298</c:v>
                      </c:pt>
                      <c:pt idx="3">
                        <c:v>568</c:v>
                      </c:pt>
                      <c:pt idx="4">
                        <c:v>418</c:v>
                      </c:pt>
                      <c:pt idx="5">
                        <c:v>618</c:v>
                      </c:pt>
                      <c:pt idx="6">
                        <c:v>452</c:v>
                      </c:pt>
                      <c:pt idx="7">
                        <c:v>652</c:v>
                      </c:pt>
                      <c:pt idx="8">
                        <c:v>459</c:v>
                      </c:pt>
                      <c:pt idx="9">
                        <c:v>577</c:v>
                      </c:pt>
                      <c:pt idx="10">
                        <c:v>347</c:v>
                      </c:pt>
                      <c:pt idx="11">
                        <c:v>442</c:v>
                      </c:pt>
                      <c:pt idx="12">
                        <c:v>50</c:v>
                      </c:pt>
                      <c:pt idx="13">
                        <c:v>53</c:v>
                      </c:pt>
                      <c:pt idx="14">
                        <c:v>79</c:v>
                      </c:pt>
                      <c:pt idx="15">
                        <c:v>63</c:v>
                      </c:pt>
                      <c:pt idx="16">
                        <c:v>54</c:v>
                      </c:pt>
                      <c:pt idx="17">
                        <c:v>40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9-889D-48E3-BE20-AB1B14C27E13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2021'!$G$1</c15:sqref>
                        </c15:formulaRef>
                      </c:ext>
                    </c:extLst>
                    <c:strCache>
                      <c:ptCount val="1"/>
                      <c:pt idx="0">
                        <c:v>% Mid or Above Grade Level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2021'!$D$302:$E$319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2021'!$G$302:$G$319</c15:sqref>
                        </c15:formulaRef>
                      </c:ext>
                    </c:extLst>
                    <c:numCache>
                      <c:formatCode>0%</c:formatCode>
                      <c:ptCount val="18"/>
                      <c:pt idx="0">
                        <c:v>0.52</c:v>
                      </c:pt>
                      <c:pt idx="1">
                        <c:v>0.69</c:v>
                      </c:pt>
                      <c:pt idx="2">
                        <c:v>0.32</c:v>
                      </c:pt>
                      <c:pt idx="3">
                        <c:v>0.47</c:v>
                      </c:pt>
                      <c:pt idx="4">
                        <c:v>0.3</c:v>
                      </c:pt>
                      <c:pt idx="5">
                        <c:v>0.41</c:v>
                      </c:pt>
                      <c:pt idx="6">
                        <c:v>0.3</c:v>
                      </c:pt>
                      <c:pt idx="7">
                        <c:v>0.43</c:v>
                      </c:pt>
                      <c:pt idx="8">
                        <c:v>0.31</c:v>
                      </c:pt>
                      <c:pt idx="9">
                        <c:v>0.4</c:v>
                      </c:pt>
                      <c:pt idx="10">
                        <c:v>0.25</c:v>
                      </c:pt>
                      <c:pt idx="11">
                        <c:v>0.31</c:v>
                      </c:pt>
                      <c:pt idx="12">
                        <c:v>0.18</c:v>
                      </c:pt>
                      <c:pt idx="13">
                        <c:v>0.23</c:v>
                      </c:pt>
                      <c:pt idx="14">
                        <c:v>0.25</c:v>
                      </c:pt>
                      <c:pt idx="15">
                        <c:v>0.25</c:v>
                      </c:pt>
                      <c:pt idx="16">
                        <c:v>0.22</c:v>
                      </c:pt>
                      <c:pt idx="17">
                        <c:v>0.2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889D-48E3-BE20-AB1B14C27E13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2021'!$H$1</c15:sqref>
                        </c15:formulaRef>
                      </c:ext>
                    </c:extLst>
                    <c:strCache>
                      <c:ptCount val="1"/>
                      <c:pt idx="0">
                        <c:v># Early On Grade Level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2021'!$D$302:$E$319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2021'!$H$302:$H$319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82</c:v>
                      </c:pt>
                      <c:pt idx="1">
                        <c:v>106</c:v>
                      </c:pt>
                      <c:pt idx="2">
                        <c:v>116</c:v>
                      </c:pt>
                      <c:pt idx="3">
                        <c:v>153</c:v>
                      </c:pt>
                      <c:pt idx="4">
                        <c:v>218</c:v>
                      </c:pt>
                      <c:pt idx="5">
                        <c:v>251</c:v>
                      </c:pt>
                      <c:pt idx="6">
                        <c:v>414</c:v>
                      </c:pt>
                      <c:pt idx="7">
                        <c:v>339</c:v>
                      </c:pt>
                      <c:pt idx="8">
                        <c:v>259</c:v>
                      </c:pt>
                      <c:pt idx="9">
                        <c:v>249</c:v>
                      </c:pt>
                      <c:pt idx="10">
                        <c:v>307</c:v>
                      </c:pt>
                      <c:pt idx="11">
                        <c:v>312</c:v>
                      </c:pt>
                      <c:pt idx="12">
                        <c:v>34</c:v>
                      </c:pt>
                      <c:pt idx="13">
                        <c:v>22</c:v>
                      </c:pt>
                      <c:pt idx="14">
                        <c:v>47</c:v>
                      </c:pt>
                      <c:pt idx="15">
                        <c:v>38</c:v>
                      </c:pt>
                      <c:pt idx="16">
                        <c:v>37</c:v>
                      </c:pt>
                      <c:pt idx="17">
                        <c:v>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889D-48E3-BE20-AB1B14C27E13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2021'!$I$1</c15:sqref>
                        </c15:formulaRef>
                      </c:ext>
                    </c:extLst>
                    <c:strCache>
                      <c:ptCount val="1"/>
                      <c:pt idx="0">
                        <c:v>% Early On Grade Level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2021'!$D$302:$E$319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2021'!$I$302:$I$319</c15:sqref>
                        </c15:formulaRef>
                      </c:ext>
                    </c:extLst>
                    <c:numCache>
                      <c:formatCode>0%</c:formatCode>
                      <c:ptCount val="18"/>
                      <c:pt idx="0">
                        <c:v>0.25</c:v>
                      </c:pt>
                      <c:pt idx="1">
                        <c:v>0.19</c:v>
                      </c:pt>
                      <c:pt idx="2">
                        <c:v>0.12</c:v>
                      </c:pt>
                      <c:pt idx="3">
                        <c:v>0.13</c:v>
                      </c:pt>
                      <c:pt idx="4">
                        <c:v>0.15</c:v>
                      </c:pt>
                      <c:pt idx="5">
                        <c:v>0.16</c:v>
                      </c:pt>
                      <c:pt idx="6">
                        <c:v>0.28000000000000003</c:v>
                      </c:pt>
                      <c:pt idx="7">
                        <c:v>0.22</c:v>
                      </c:pt>
                      <c:pt idx="8">
                        <c:v>0.18</c:v>
                      </c:pt>
                      <c:pt idx="9">
                        <c:v>0.17</c:v>
                      </c:pt>
                      <c:pt idx="10">
                        <c:v>0.22</c:v>
                      </c:pt>
                      <c:pt idx="11">
                        <c:v>0.22</c:v>
                      </c:pt>
                      <c:pt idx="12">
                        <c:v>0.12</c:v>
                      </c:pt>
                      <c:pt idx="13">
                        <c:v>0.09</c:v>
                      </c:pt>
                      <c:pt idx="14">
                        <c:v>0.15</c:v>
                      </c:pt>
                      <c:pt idx="15">
                        <c:v>0.15</c:v>
                      </c:pt>
                      <c:pt idx="16">
                        <c:v>0.15</c:v>
                      </c:pt>
                      <c:pt idx="17">
                        <c:v>0.1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889D-48E3-BE20-AB1B14C27E13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2021'!$J$1</c15:sqref>
                        </c15:formulaRef>
                      </c:ext>
                    </c:extLst>
                    <c:strCache>
                      <c:ptCount val="1"/>
                      <c:pt idx="0">
                        <c:v># One Grade Level Below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2021'!$D$302:$E$319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2021'!$J$302:$J$319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75</c:v>
                      </c:pt>
                      <c:pt idx="1">
                        <c:v>72</c:v>
                      </c:pt>
                      <c:pt idx="2">
                        <c:v>488</c:v>
                      </c:pt>
                      <c:pt idx="3">
                        <c:v>466</c:v>
                      </c:pt>
                      <c:pt idx="4">
                        <c:v>545</c:v>
                      </c:pt>
                      <c:pt idx="5">
                        <c:v>474</c:v>
                      </c:pt>
                      <c:pt idx="6">
                        <c:v>253</c:v>
                      </c:pt>
                      <c:pt idx="7">
                        <c:v>243</c:v>
                      </c:pt>
                      <c:pt idx="8">
                        <c:v>476</c:v>
                      </c:pt>
                      <c:pt idx="9">
                        <c:v>416</c:v>
                      </c:pt>
                      <c:pt idx="10">
                        <c:v>352</c:v>
                      </c:pt>
                      <c:pt idx="11">
                        <c:v>310</c:v>
                      </c:pt>
                      <c:pt idx="12">
                        <c:v>75</c:v>
                      </c:pt>
                      <c:pt idx="13">
                        <c:v>53</c:v>
                      </c:pt>
                      <c:pt idx="14">
                        <c:v>51</c:v>
                      </c:pt>
                      <c:pt idx="15">
                        <c:v>42</c:v>
                      </c:pt>
                      <c:pt idx="16">
                        <c:v>38</c:v>
                      </c:pt>
                      <c:pt idx="17">
                        <c:v>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889D-48E3-BE20-AB1B14C27E13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2021'!$K$1</c15:sqref>
                        </c15:formulaRef>
                      </c:ext>
                    </c:extLst>
                    <c:strCache>
                      <c:ptCount val="1"/>
                      <c:pt idx="0">
                        <c:v>% One Grade Level Below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2021'!$D$302:$E$319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2021'!$K$302:$K$319</c15:sqref>
                        </c15:formulaRef>
                      </c:ext>
                    </c:extLst>
                    <c:numCache>
                      <c:formatCode>0%</c:formatCode>
                      <c:ptCount val="18"/>
                      <c:pt idx="0">
                        <c:v>0.23</c:v>
                      </c:pt>
                      <c:pt idx="1">
                        <c:v>0.13</c:v>
                      </c:pt>
                      <c:pt idx="2">
                        <c:v>0.52</c:v>
                      </c:pt>
                      <c:pt idx="3">
                        <c:v>0.38</c:v>
                      </c:pt>
                      <c:pt idx="4">
                        <c:v>0.39</c:v>
                      </c:pt>
                      <c:pt idx="5">
                        <c:v>0.31</c:v>
                      </c:pt>
                      <c:pt idx="6">
                        <c:v>0.17</c:v>
                      </c:pt>
                      <c:pt idx="7">
                        <c:v>0.16</c:v>
                      </c:pt>
                      <c:pt idx="8">
                        <c:v>0.33</c:v>
                      </c:pt>
                      <c:pt idx="9">
                        <c:v>0.28000000000000003</c:v>
                      </c:pt>
                      <c:pt idx="10">
                        <c:v>0.25</c:v>
                      </c:pt>
                      <c:pt idx="11">
                        <c:v>0.22</c:v>
                      </c:pt>
                      <c:pt idx="12">
                        <c:v>0.27</c:v>
                      </c:pt>
                      <c:pt idx="13">
                        <c:v>0.23</c:v>
                      </c:pt>
                      <c:pt idx="14">
                        <c:v>0.16</c:v>
                      </c:pt>
                      <c:pt idx="15">
                        <c:v>0.16</c:v>
                      </c:pt>
                      <c:pt idx="16">
                        <c:v>0.16</c:v>
                      </c:pt>
                      <c:pt idx="17">
                        <c:v>0.16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889D-48E3-BE20-AB1B14C27E13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2021'!$L$1</c15:sqref>
                        </c15:formulaRef>
                      </c:ext>
                    </c:extLst>
                    <c:strCache>
                      <c:ptCount val="1"/>
                      <c:pt idx="0">
                        <c:v># Two Grade Levels Below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2021'!$D$302:$E$319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2021'!$L$302:$L$319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0</c:v>
                      </c:pt>
                      <c:pt idx="1">
                        <c:v>0</c:v>
                      </c:pt>
                      <c:pt idx="2">
                        <c:v>30</c:v>
                      </c:pt>
                      <c:pt idx="3">
                        <c:v>25</c:v>
                      </c:pt>
                      <c:pt idx="4">
                        <c:v>222</c:v>
                      </c:pt>
                      <c:pt idx="5">
                        <c:v>162</c:v>
                      </c:pt>
                      <c:pt idx="6">
                        <c:v>264</c:v>
                      </c:pt>
                      <c:pt idx="7">
                        <c:v>18</c:v>
                      </c:pt>
                      <c:pt idx="8">
                        <c:v>104</c:v>
                      </c:pt>
                      <c:pt idx="9">
                        <c:v>84</c:v>
                      </c:pt>
                      <c:pt idx="10">
                        <c:v>239</c:v>
                      </c:pt>
                      <c:pt idx="11">
                        <c:v>221</c:v>
                      </c:pt>
                      <c:pt idx="12">
                        <c:v>50</c:v>
                      </c:pt>
                      <c:pt idx="13">
                        <c:v>39</c:v>
                      </c:pt>
                      <c:pt idx="14">
                        <c:v>25</c:v>
                      </c:pt>
                      <c:pt idx="15">
                        <c:v>30</c:v>
                      </c:pt>
                      <c:pt idx="16">
                        <c:v>20</c:v>
                      </c:pt>
                      <c:pt idx="17">
                        <c:v>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889D-48E3-BE20-AB1B14C27E13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2021'!$M$1</c15:sqref>
                        </c15:formulaRef>
                      </c:ext>
                    </c:extLst>
                    <c:strCache>
                      <c:ptCount val="1"/>
                      <c:pt idx="0">
                        <c:v>% Two Grade Levels Below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2021'!$D$302:$E$319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2021'!$M$302:$M$319</c15:sqref>
                        </c15:formulaRef>
                      </c:ext>
                    </c:extLst>
                    <c:numCache>
                      <c:formatCode>0%</c:formatCode>
                      <c:ptCount val="1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0.03</c:v>
                      </c:pt>
                      <c:pt idx="3">
                        <c:v>0.02</c:v>
                      </c:pt>
                      <c:pt idx="4">
                        <c:v>0.16</c:v>
                      </c:pt>
                      <c:pt idx="5">
                        <c:v>0.11</c:v>
                      </c:pt>
                      <c:pt idx="6">
                        <c:v>0.18</c:v>
                      </c:pt>
                      <c:pt idx="7">
                        <c:v>0.12</c:v>
                      </c:pt>
                      <c:pt idx="8">
                        <c:v>7.0000000000000007E-2</c:v>
                      </c:pt>
                      <c:pt idx="9">
                        <c:v>0.06</c:v>
                      </c:pt>
                      <c:pt idx="10">
                        <c:v>0.17</c:v>
                      </c:pt>
                      <c:pt idx="11">
                        <c:v>0.16</c:v>
                      </c:pt>
                      <c:pt idx="12">
                        <c:v>0.18</c:v>
                      </c:pt>
                      <c:pt idx="13">
                        <c:v>0.17</c:v>
                      </c:pt>
                      <c:pt idx="14">
                        <c:v>0.08</c:v>
                      </c:pt>
                      <c:pt idx="15">
                        <c:v>0.12</c:v>
                      </c:pt>
                      <c:pt idx="16">
                        <c:v>0.08</c:v>
                      </c:pt>
                      <c:pt idx="17">
                        <c:v>7.0000000000000007E-2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889D-48E3-BE20-AB1B14C27E13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2021'!$N$1</c15:sqref>
                        </c15:formulaRef>
                      </c:ext>
                    </c:extLst>
                    <c:strCache>
                      <c:ptCount val="1"/>
                      <c:pt idx="0">
                        <c:v># Three or More Grade Levels Below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2021'!$D$302:$E$319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2021'!$N$302:$N$319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11</c:v>
                      </c:pt>
                      <c:pt idx="5">
                        <c:v>18</c:v>
                      </c:pt>
                      <c:pt idx="6">
                        <c:v>102</c:v>
                      </c:pt>
                      <c:pt idx="7">
                        <c:v>85</c:v>
                      </c:pt>
                      <c:pt idx="8">
                        <c:v>163</c:v>
                      </c:pt>
                      <c:pt idx="9">
                        <c:v>134</c:v>
                      </c:pt>
                      <c:pt idx="10">
                        <c:v>164</c:v>
                      </c:pt>
                      <c:pt idx="11">
                        <c:v>138</c:v>
                      </c:pt>
                      <c:pt idx="12">
                        <c:v>70</c:v>
                      </c:pt>
                      <c:pt idx="13">
                        <c:v>67</c:v>
                      </c:pt>
                      <c:pt idx="14">
                        <c:v>114</c:v>
                      </c:pt>
                      <c:pt idx="15">
                        <c:v>83</c:v>
                      </c:pt>
                      <c:pt idx="16">
                        <c:v>96</c:v>
                      </c:pt>
                      <c:pt idx="17">
                        <c:v>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889D-48E3-BE20-AB1B14C27E13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2021'!$O$1</c15:sqref>
                        </c15:formulaRef>
                      </c:ext>
                    </c:extLst>
                    <c:strCache>
                      <c:ptCount val="1"/>
                      <c:pt idx="0">
                        <c:v>% Three or More Grade Levels Below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2021'!$D$302:$E$319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2021'!$O$302:$O$319</c15:sqref>
                        </c15:formulaRef>
                      </c:ext>
                    </c:extLst>
                    <c:numCache>
                      <c:formatCode>0%</c:formatCode>
                      <c:ptCount val="1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0.01</c:v>
                      </c:pt>
                      <c:pt idx="5">
                        <c:v>0.01</c:v>
                      </c:pt>
                      <c:pt idx="6">
                        <c:v>7.0000000000000007E-2</c:v>
                      </c:pt>
                      <c:pt idx="7">
                        <c:v>0.06</c:v>
                      </c:pt>
                      <c:pt idx="8">
                        <c:v>0.11</c:v>
                      </c:pt>
                      <c:pt idx="9">
                        <c:v>0.09</c:v>
                      </c:pt>
                      <c:pt idx="10">
                        <c:v>0.12</c:v>
                      </c:pt>
                      <c:pt idx="11">
                        <c:v>0.1</c:v>
                      </c:pt>
                      <c:pt idx="12">
                        <c:v>0.25</c:v>
                      </c:pt>
                      <c:pt idx="13">
                        <c:v>0.28999999999999998</c:v>
                      </c:pt>
                      <c:pt idx="14">
                        <c:v>0.36</c:v>
                      </c:pt>
                      <c:pt idx="15">
                        <c:v>0.32</c:v>
                      </c:pt>
                      <c:pt idx="16">
                        <c:v>0.39</c:v>
                      </c:pt>
                      <c:pt idx="17">
                        <c:v>0.49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889D-48E3-BE20-AB1B14C27E13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2021'!$P$1</c15:sqref>
                        </c15:formulaRef>
                      </c:ext>
                    </c:extLst>
                    <c:strCache>
                      <c:ptCount val="1"/>
                      <c:pt idx="0">
                        <c:v>s Assessed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2021'!$D$302:$E$319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2021'!$P$302:$P$319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326</c:v>
                      </c:pt>
                      <c:pt idx="1">
                        <c:v>570</c:v>
                      </c:pt>
                      <c:pt idx="2">
                        <c:v>932</c:v>
                      </c:pt>
                      <c:pt idx="3">
                        <c:v>1212</c:v>
                      </c:pt>
                      <c:pt idx="4">
                        <c:v>1414</c:v>
                      </c:pt>
                      <c:pt idx="5">
                        <c:v>1523</c:v>
                      </c:pt>
                      <c:pt idx="6">
                        <c:v>1485</c:v>
                      </c:pt>
                      <c:pt idx="7">
                        <c:v>1507</c:v>
                      </c:pt>
                      <c:pt idx="8">
                        <c:v>1461</c:v>
                      </c:pt>
                      <c:pt idx="9">
                        <c:v>1460</c:v>
                      </c:pt>
                      <c:pt idx="10">
                        <c:v>1409</c:v>
                      </c:pt>
                      <c:pt idx="11">
                        <c:v>1423</c:v>
                      </c:pt>
                      <c:pt idx="12">
                        <c:v>279</c:v>
                      </c:pt>
                      <c:pt idx="13">
                        <c:v>234</c:v>
                      </c:pt>
                      <c:pt idx="14">
                        <c:v>316</c:v>
                      </c:pt>
                      <c:pt idx="15">
                        <c:v>256</c:v>
                      </c:pt>
                      <c:pt idx="16">
                        <c:v>245</c:v>
                      </c:pt>
                      <c:pt idx="17">
                        <c:v>200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889D-48E3-BE20-AB1B14C27E13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2021'!$D$302:$E$319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2021'!$Q$302:$Q$319</c15:sqref>
                        </c15:formulaRef>
                      </c:ext>
                    </c:extLst>
                    <c:numCache>
                      <c:formatCode>0</c:formatCode>
                      <c:ptCount val="18"/>
                      <c:pt idx="0">
                        <c:v>1444</c:v>
                      </c:pt>
                      <c:pt idx="1">
                        <c:v>1450</c:v>
                      </c:pt>
                      <c:pt idx="2">
                        <c:v>1554</c:v>
                      </c:pt>
                      <c:pt idx="3">
                        <c:v>1558</c:v>
                      </c:pt>
                      <c:pt idx="4">
                        <c:v>1637</c:v>
                      </c:pt>
                      <c:pt idx="5">
                        <c:v>1639</c:v>
                      </c:pt>
                      <c:pt idx="6">
                        <c:v>1559</c:v>
                      </c:pt>
                      <c:pt idx="7">
                        <c:v>1559</c:v>
                      </c:pt>
                      <c:pt idx="8">
                        <c:v>1532</c:v>
                      </c:pt>
                      <c:pt idx="9">
                        <c:v>1531</c:v>
                      </c:pt>
                      <c:pt idx="10">
                        <c:v>1499</c:v>
                      </c:pt>
                      <c:pt idx="11">
                        <c:v>1501</c:v>
                      </c:pt>
                      <c:pt idx="12">
                        <c:v>362</c:v>
                      </c:pt>
                      <c:pt idx="13">
                        <c:v>362</c:v>
                      </c:pt>
                      <c:pt idx="14">
                        <c:v>360</c:v>
                      </c:pt>
                      <c:pt idx="15">
                        <c:v>359</c:v>
                      </c:pt>
                      <c:pt idx="16">
                        <c:v>346</c:v>
                      </c:pt>
                      <c:pt idx="17">
                        <c:v>346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889D-48E3-BE20-AB1B14C27E13}"/>
                  </c:ext>
                </c:extLst>
              </c15:ser>
            </c15:filteredBarSeries>
          </c:ext>
        </c:extLst>
      </c:barChart>
      <c:catAx>
        <c:axId val="8201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154800"/>
        <c:crosses val="autoZero"/>
        <c:auto val="1"/>
        <c:lblAlgn val="ctr"/>
        <c:lblOffset val="100"/>
        <c:noMultiLvlLbl val="0"/>
      </c:catAx>
      <c:valAx>
        <c:axId val="820154800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82016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Myriad Pro" panose="020B0503030403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latin typeface="Myriad Pro" panose="020B0503030403020204" pitchFamily="34" charset="0"/>
              </a:rPr>
              <a:t>Percent of Students by Performance Level of Assessed Reading 2020-21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Myriad Pro" panose="020B0503030403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417880624102556E-2"/>
          <c:y val="0.10028548506908336"/>
          <c:w val="0.96425933262771302"/>
          <c:h val="0.76511163274402016"/>
        </c:manualLayout>
      </c:layout>
      <c:barChart>
        <c:barDir val="col"/>
        <c:grouping val="percentStacked"/>
        <c:varyColors val="0"/>
        <c:ser>
          <c:idx val="1"/>
          <c:order val="1"/>
          <c:tx>
            <c:strRef>
              <c:f>'School Charts'!$G$1</c:f>
              <c:strCache>
                <c:ptCount val="1"/>
                <c:pt idx="0">
                  <c:v>% Mid or Above Grade Level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Charts'!$D$290:$E$301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Charts'!$G$290:$G$301</c:f>
              <c:numCache>
                <c:formatCode>0%</c:formatCode>
                <c:ptCount val="12"/>
                <c:pt idx="0">
                  <c:v>0.5</c:v>
                </c:pt>
                <c:pt idx="1">
                  <c:v>1</c:v>
                </c:pt>
                <c:pt idx="2">
                  <c:v>0.37</c:v>
                </c:pt>
                <c:pt idx="3">
                  <c:v>0.56999999999999995</c:v>
                </c:pt>
                <c:pt idx="4">
                  <c:v>0.34</c:v>
                </c:pt>
                <c:pt idx="5">
                  <c:v>0.5</c:v>
                </c:pt>
                <c:pt idx="6">
                  <c:v>0.39</c:v>
                </c:pt>
                <c:pt idx="7">
                  <c:v>0.53</c:v>
                </c:pt>
                <c:pt idx="8">
                  <c:v>0.34</c:v>
                </c:pt>
                <c:pt idx="9">
                  <c:v>0.5</c:v>
                </c:pt>
                <c:pt idx="10">
                  <c:v>0.28000000000000003</c:v>
                </c:pt>
                <c:pt idx="1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E-47E6-B1DA-45566AC4E53D}"/>
            </c:ext>
          </c:extLst>
        </c:ser>
        <c:ser>
          <c:idx val="3"/>
          <c:order val="3"/>
          <c:tx>
            <c:strRef>
              <c:f>'School Charts'!$I$1</c:f>
              <c:strCache>
                <c:ptCount val="1"/>
                <c:pt idx="0">
                  <c:v>% Early On Grade Level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F8C1-4E5C-A431-0DF9483058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Charts'!$D$290:$E$301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Charts'!$I$290:$I$301</c:f>
              <c:numCache>
                <c:formatCode>0%</c:formatCode>
                <c:ptCount val="12"/>
                <c:pt idx="0">
                  <c:v>0.5</c:v>
                </c:pt>
                <c:pt idx="1">
                  <c:v>0</c:v>
                </c:pt>
                <c:pt idx="2">
                  <c:v>0.19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0.11</c:v>
                </c:pt>
                <c:pt idx="6">
                  <c:v>0.27</c:v>
                </c:pt>
                <c:pt idx="7">
                  <c:v>0.24</c:v>
                </c:pt>
                <c:pt idx="8">
                  <c:v>0.2</c:v>
                </c:pt>
                <c:pt idx="9">
                  <c:v>0.2</c:v>
                </c:pt>
                <c:pt idx="10">
                  <c:v>0.19</c:v>
                </c:pt>
                <c:pt idx="11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7E-47E6-B1DA-45566AC4E53D}"/>
            </c:ext>
          </c:extLst>
        </c:ser>
        <c:ser>
          <c:idx val="5"/>
          <c:order val="5"/>
          <c:tx>
            <c:strRef>
              <c:f>'School Charts'!$K$1</c:f>
              <c:strCache>
                <c:ptCount val="1"/>
                <c:pt idx="0">
                  <c:v>% One Grade Level Below</c:v>
                </c:pt>
              </c:strCache>
            </c:strRef>
          </c:tx>
          <c:spPr>
            <a:solidFill>
              <a:srgbClr val="FFC000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F8C1-4E5C-A431-0DF9483058C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F8C1-4E5C-A431-0DF9483058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Charts'!$D$290:$E$301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Charts'!$K$290:$K$301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0.44</c:v>
                </c:pt>
                <c:pt idx="3">
                  <c:v>0.3</c:v>
                </c:pt>
                <c:pt idx="4">
                  <c:v>0.33</c:v>
                </c:pt>
                <c:pt idx="5">
                  <c:v>0.3</c:v>
                </c:pt>
                <c:pt idx="6">
                  <c:v>0.18</c:v>
                </c:pt>
                <c:pt idx="7">
                  <c:v>0.13</c:v>
                </c:pt>
                <c:pt idx="8">
                  <c:v>0.38</c:v>
                </c:pt>
                <c:pt idx="9">
                  <c:v>0.26</c:v>
                </c:pt>
                <c:pt idx="10">
                  <c:v>0.28000000000000003</c:v>
                </c:pt>
                <c:pt idx="1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7E-47E6-B1DA-45566AC4E53D}"/>
            </c:ext>
          </c:extLst>
        </c:ser>
        <c:ser>
          <c:idx val="7"/>
          <c:order val="7"/>
          <c:tx>
            <c:strRef>
              <c:f>'School Charts'!$M$1</c:f>
              <c:strCache>
                <c:ptCount val="1"/>
                <c:pt idx="0">
                  <c:v>% Two Grade Levels Below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F8C1-4E5C-A431-0DF9483058C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F8C1-4E5C-A431-0DF9483058C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F8C1-4E5C-A431-0DF9483058C2}"/>
                </c:ext>
              </c:extLst>
            </c:dLbl>
            <c:dLbl>
              <c:idx val="9"/>
              <c:layout>
                <c:manualLayout>
                  <c:x val="0"/>
                  <c:y val="8.54700854700852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F8C1-4E5C-A431-0DF9483058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Charts'!$D$290:$E$301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Charts'!$M$290:$M$301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0.01</c:v>
                </c:pt>
                <c:pt idx="3">
                  <c:v>0</c:v>
                </c:pt>
                <c:pt idx="4">
                  <c:v>0.15</c:v>
                </c:pt>
                <c:pt idx="5">
                  <c:v>0.09</c:v>
                </c:pt>
                <c:pt idx="6">
                  <c:v>0.12</c:v>
                </c:pt>
                <c:pt idx="7">
                  <c:v>0.06</c:v>
                </c:pt>
                <c:pt idx="8">
                  <c:v>0.06</c:v>
                </c:pt>
                <c:pt idx="9">
                  <c:v>0.02</c:v>
                </c:pt>
                <c:pt idx="10">
                  <c:v>0.15</c:v>
                </c:pt>
                <c:pt idx="1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7E-47E6-B1DA-45566AC4E53D}"/>
            </c:ext>
          </c:extLst>
        </c:ser>
        <c:ser>
          <c:idx val="9"/>
          <c:order val="9"/>
          <c:tx>
            <c:strRef>
              <c:f>'School Charts'!$O$1</c:f>
              <c:strCache>
                <c:ptCount val="1"/>
                <c:pt idx="0">
                  <c:v>% Three or More Grade Levels Below</c:v>
                </c:pt>
              </c:strCache>
            </c:strRef>
          </c:tx>
          <c:spPr>
            <a:solidFill>
              <a:srgbClr val="FF616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F8C1-4E5C-A431-0DF9483058C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F8C1-4E5C-A431-0DF9483058C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F8C1-4E5C-A431-0DF9483058C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F8C1-4E5C-A431-0DF9483058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Charts'!$D$290:$E$301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Charts'!$O$290:$O$301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0.01</c:v>
                </c:pt>
                <c:pt idx="5">
                  <c:v>0.01</c:v>
                </c:pt>
                <c:pt idx="6">
                  <c:v>0.04</c:v>
                </c:pt>
                <c:pt idx="7">
                  <c:v>0.04</c:v>
                </c:pt>
                <c:pt idx="8">
                  <c:v>0.03</c:v>
                </c:pt>
                <c:pt idx="9">
                  <c:v>0.03</c:v>
                </c:pt>
                <c:pt idx="10">
                  <c:v>0.1</c:v>
                </c:pt>
                <c:pt idx="1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7E-47E6-B1DA-45566AC4E53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820163984"/>
        <c:axId val="82015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'School Charts'!$F$1</c15:sqref>
                        </c15:formulaRef>
                      </c:ext>
                    </c:extLst>
                    <c:strCache>
                      <c:ptCount val="1"/>
                      <c:pt idx="0">
                        <c:v># Mid or Above Grade Level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'School Charts'!$D$290:$E$301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'School Charts'!$F$290:$F$301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</c:v>
                      </c:pt>
                      <c:pt idx="1">
                        <c:v>1</c:v>
                      </c:pt>
                      <c:pt idx="2">
                        <c:v>43</c:v>
                      </c:pt>
                      <c:pt idx="3">
                        <c:v>67</c:v>
                      </c:pt>
                      <c:pt idx="4">
                        <c:v>38</c:v>
                      </c:pt>
                      <c:pt idx="5">
                        <c:v>57</c:v>
                      </c:pt>
                      <c:pt idx="6">
                        <c:v>45</c:v>
                      </c:pt>
                      <c:pt idx="7">
                        <c:v>60</c:v>
                      </c:pt>
                      <c:pt idx="8">
                        <c:v>38</c:v>
                      </c:pt>
                      <c:pt idx="9">
                        <c:v>56</c:v>
                      </c:pt>
                      <c:pt idx="10">
                        <c:v>27</c:v>
                      </c:pt>
                      <c:pt idx="11">
                        <c:v>34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E07E-47E6-B1DA-45566AC4E53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Charts'!$H$1</c15:sqref>
                        </c15:formulaRef>
                      </c:ext>
                    </c:extLst>
                    <c:strCache>
                      <c:ptCount val="1"/>
                      <c:pt idx="0">
                        <c:v># Early On Grade Level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Charts'!$D$290:$E$301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Charts'!$H$290:$H$301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</c:v>
                      </c:pt>
                      <c:pt idx="1">
                        <c:v>0</c:v>
                      </c:pt>
                      <c:pt idx="2">
                        <c:v>22</c:v>
                      </c:pt>
                      <c:pt idx="3">
                        <c:v>16</c:v>
                      </c:pt>
                      <c:pt idx="4">
                        <c:v>18</c:v>
                      </c:pt>
                      <c:pt idx="5">
                        <c:v>12</c:v>
                      </c:pt>
                      <c:pt idx="6">
                        <c:v>31</c:v>
                      </c:pt>
                      <c:pt idx="7">
                        <c:v>27</c:v>
                      </c:pt>
                      <c:pt idx="8">
                        <c:v>22</c:v>
                      </c:pt>
                      <c:pt idx="9">
                        <c:v>23</c:v>
                      </c:pt>
                      <c:pt idx="10">
                        <c:v>18</c:v>
                      </c:pt>
                      <c:pt idx="11">
                        <c:v>20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E07E-47E6-B1DA-45566AC4E53D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Charts'!$J$1</c15:sqref>
                        </c15:formulaRef>
                      </c:ext>
                    </c:extLst>
                    <c:strCache>
                      <c:ptCount val="1"/>
                      <c:pt idx="0">
                        <c:v># One Grade Level Below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Charts'!$D$290:$E$301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Charts'!$J$290:$J$301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51</c:v>
                      </c:pt>
                      <c:pt idx="3">
                        <c:v>35</c:v>
                      </c:pt>
                      <c:pt idx="4">
                        <c:v>37</c:v>
                      </c:pt>
                      <c:pt idx="5">
                        <c:v>34</c:v>
                      </c:pt>
                      <c:pt idx="6">
                        <c:v>20</c:v>
                      </c:pt>
                      <c:pt idx="7">
                        <c:v>15</c:v>
                      </c:pt>
                      <c:pt idx="8">
                        <c:v>42</c:v>
                      </c:pt>
                      <c:pt idx="9">
                        <c:v>29</c:v>
                      </c:pt>
                      <c:pt idx="10">
                        <c:v>27</c:v>
                      </c:pt>
                      <c:pt idx="11">
                        <c:v>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07E-47E6-B1DA-45566AC4E53D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Charts'!$L$1</c15:sqref>
                        </c15:formulaRef>
                      </c:ext>
                    </c:extLst>
                    <c:strCache>
                      <c:ptCount val="1"/>
                      <c:pt idx="0">
                        <c:v># Two Grade Levels Below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Charts'!$D$290:$E$301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Charts'!$L$290:$L$301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1</c:v>
                      </c:pt>
                      <c:pt idx="3">
                        <c:v>0</c:v>
                      </c:pt>
                      <c:pt idx="4">
                        <c:v>17</c:v>
                      </c:pt>
                      <c:pt idx="5">
                        <c:v>10</c:v>
                      </c:pt>
                      <c:pt idx="6">
                        <c:v>14</c:v>
                      </c:pt>
                      <c:pt idx="7">
                        <c:v>7</c:v>
                      </c:pt>
                      <c:pt idx="8">
                        <c:v>7</c:v>
                      </c:pt>
                      <c:pt idx="9">
                        <c:v>2</c:v>
                      </c:pt>
                      <c:pt idx="10">
                        <c:v>14</c:v>
                      </c:pt>
                      <c:pt idx="11">
                        <c:v>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E07E-47E6-B1DA-45566AC4E53D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Charts'!$N$1</c15:sqref>
                        </c15:formulaRef>
                      </c:ext>
                    </c:extLst>
                    <c:strCache>
                      <c:ptCount val="1"/>
                      <c:pt idx="0">
                        <c:v># Three or More Grade Levels Below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Charts'!$D$290:$E$301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Charts'!$N$290:$N$301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4</c:v>
                      </c:pt>
                      <c:pt idx="7">
                        <c:v>4</c:v>
                      </c:pt>
                      <c:pt idx="8">
                        <c:v>3</c:v>
                      </c:pt>
                      <c:pt idx="9">
                        <c:v>3</c:v>
                      </c:pt>
                      <c:pt idx="10">
                        <c:v>10</c:v>
                      </c:pt>
                      <c:pt idx="11">
                        <c:v>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07E-47E6-B1DA-45566AC4E53D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Charts'!$P$1</c15:sqref>
                        </c15:formulaRef>
                      </c:ext>
                    </c:extLst>
                    <c:strCache>
                      <c:ptCount val="1"/>
                      <c:pt idx="0">
                        <c:v>s Assessed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Charts'!$D$290:$E$301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Charts'!$P$290:$P$301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</c:v>
                      </c:pt>
                      <c:pt idx="1">
                        <c:v>1</c:v>
                      </c:pt>
                      <c:pt idx="2">
                        <c:v>117</c:v>
                      </c:pt>
                      <c:pt idx="3">
                        <c:v>118</c:v>
                      </c:pt>
                      <c:pt idx="4">
                        <c:v>111</c:v>
                      </c:pt>
                      <c:pt idx="5">
                        <c:v>114</c:v>
                      </c:pt>
                      <c:pt idx="6">
                        <c:v>114</c:v>
                      </c:pt>
                      <c:pt idx="7">
                        <c:v>113</c:v>
                      </c:pt>
                      <c:pt idx="8">
                        <c:v>112</c:v>
                      </c:pt>
                      <c:pt idx="9">
                        <c:v>113</c:v>
                      </c:pt>
                      <c:pt idx="10">
                        <c:v>96</c:v>
                      </c:pt>
                      <c:pt idx="11">
                        <c:v>94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E07E-47E6-B1DA-45566AC4E53D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Charts'!$D$290:$E$301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Charts'!$Q$290:$Q$301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82</c:v>
                      </c:pt>
                      <c:pt idx="1">
                        <c:v>82</c:v>
                      </c:pt>
                      <c:pt idx="2">
                        <c:v>121</c:v>
                      </c:pt>
                      <c:pt idx="3">
                        <c:v>121</c:v>
                      </c:pt>
                      <c:pt idx="4">
                        <c:v>116</c:v>
                      </c:pt>
                      <c:pt idx="5">
                        <c:v>116</c:v>
                      </c:pt>
                      <c:pt idx="6">
                        <c:v>114</c:v>
                      </c:pt>
                      <c:pt idx="7">
                        <c:v>114</c:v>
                      </c:pt>
                      <c:pt idx="8">
                        <c:v>118</c:v>
                      </c:pt>
                      <c:pt idx="9">
                        <c:v>118</c:v>
                      </c:pt>
                      <c:pt idx="10">
                        <c:v>103</c:v>
                      </c:pt>
                      <c:pt idx="11">
                        <c:v>103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07E-47E6-B1DA-45566AC4E53D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Charts'!$R$1</c15:sqref>
                        </c15:formulaRef>
                      </c:ext>
                    </c:extLst>
                    <c:strCache>
                      <c:ptCount val="1"/>
                      <c:pt idx="0">
                        <c:v>Percent of Enrolled Students Taking Diagnostic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E07E-47E6-B1DA-45566AC4E53D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E07E-47E6-B1DA-45566AC4E53D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E07E-47E6-B1DA-45566AC4E53D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E07E-47E6-B1DA-45566AC4E53D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E07E-47E6-B1DA-45566AC4E53D}"/>
                    </c:ext>
                  </c:extLst>
                </c:dPt>
                <c:dPt>
                  <c:idx val="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E07E-47E6-B1DA-45566AC4E53D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E07E-47E6-B1DA-45566AC4E53D}"/>
                    </c:ext>
                  </c:extLst>
                </c:dPt>
                <c:dPt>
                  <c:idx val="7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E07E-47E6-B1DA-45566AC4E53D}"/>
                    </c:ext>
                  </c:extLst>
                </c:dPt>
                <c:dPt>
                  <c:idx val="8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E07E-47E6-B1DA-45566AC4E53D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E07E-47E6-B1DA-45566AC4E53D}"/>
                    </c:ext>
                  </c:extLst>
                </c:dPt>
                <c:dPt>
                  <c:idx val="1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E07E-47E6-B1DA-45566AC4E53D}"/>
                    </c:ext>
                  </c:extLst>
                </c:dPt>
                <c:dPt>
                  <c:idx val="11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E07E-47E6-B1DA-45566AC4E53D}"/>
                    </c:ext>
                  </c:extLst>
                </c:dPt>
                <c:dPt>
                  <c:idx val="1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E07E-47E6-B1DA-45566AC4E53D}"/>
                    </c:ext>
                  </c:extLst>
                </c:dPt>
                <c:dPt>
                  <c:idx val="13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E07E-47E6-B1DA-45566AC4E53D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E07E-47E6-B1DA-45566AC4E53D}"/>
                    </c:ext>
                  </c:extLst>
                </c:dPt>
                <c:dPt>
                  <c:idx val="1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E07E-47E6-B1DA-45566AC4E53D}"/>
                    </c:ext>
                  </c:extLst>
                </c:dPt>
                <c:dPt>
                  <c:idx val="16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E07E-47E6-B1DA-45566AC4E53D}"/>
                    </c:ext>
                  </c:extLst>
                </c:dPt>
                <c:dPt>
                  <c:idx val="17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E07E-47E6-B1DA-45566AC4E53D}"/>
                    </c:ext>
                  </c:extLst>
                </c:dPt>
                <c:dPt>
                  <c:idx val="18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E07E-47E6-B1DA-45566AC4E53D}"/>
                    </c:ext>
                  </c:extLst>
                </c:dPt>
                <c:dPt>
                  <c:idx val="19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E07E-47E6-B1DA-45566AC4E53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Charts'!$D$290:$E$301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Charts'!$R$290:$R$301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2.4390243902439024</c:v>
                      </c:pt>
                      <c:pt idx="1">
                        <c:v>1.2195121951219512</c:v>
                      </c:pt>
                      <c:pt idx="2">
                        <c:v>96.694214876033058</c:v>
                      </c:pt>
                      <c:pt idx="3">
                        <c:v>97.52066115702479</c:v>
                      </c:pt>
                      <c:pt idx="4">
                        <c:v>95.689655172413794</c:v>
                      </c:pt>
                      <c:pt idx="5">
                        <c:v>98.275862068965509</c:v>
                      </c:pt>
                      <c:pt idx="6">
                        <c:v>100</c:v>
                      </c:pt>
                      <c:pt idx="7">
                        <c:v>99.122807017543863</c:v>
                      </c:pt>
                      <c:pt idx="8">
                        <c:v>94.915254237288138</c:v>
                      </c:pt>
                      <c:pt idx="9">
                        <c:v>95.762711864406782</c:v>
                      </c:pt>
                      <c:pt idx="10">
                        <c:v>93.203883495145632</c:v>
                      </c:pt>
                      <c:pt idx="11">
                        <c:v>91.262135922330103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E07E-47E6-B1DA-45566AC4E53D}"/>
                  </c:ext>
                </c:extLst>
              </c15:ser>
            </c15:filteredBarSeries>
          </c:ext>
        </c:extLst>
      </c:barChart>
      <c:catAx>
        <c:axId val="8201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154800"/>
        <c:crosses val="autoZero"/>
        <c:auto val="1"/>
        <c:lblAlgn val="ctr"/>
        <c:lblOffset val="100"/>
        <c:noMultiLvlLbl val="0"/>
      </c:catAx>
      <c:valAx>
        <c:axId val="820154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82016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150641908725332E-2"/>
          <c:y val="0.95640231763482408"/>
          <c:w val="0.93009904608137772"/>
          <c:h val="3.4541078591591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Myriad Pro" panose="020B0503030403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latin typeface="Myriad Pro" panose="020B0503030403020204" pitchFamily="34" charset="0"/>
              </a:rPr>
              <a:t>Percent of Enrolled Students Taking Diagnostic in Reading 2020-21 </a:t>
            </a:r>
          </a:p>
        </c:rich>
      </c:tx>
      <c:layout>
        <c:manualLayout>
          <c:xMode val="edge"/>
          <c:yMode val="edge"/>
          <c:x val="0.29920532540893863"/>
          <c:y val="1.4957264957264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Myriad Pro" panose="020B0503030403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6842373869932932E-2"/>
          <c:y val="0.10117688086192023"/>
          <c:w val="0.95883484616506265"/>
          <c:h val="0.7642202766612215"/>
        </c:manualLayout>
      </c:layout>
      <c:barChart>
        <c:barDir val="col"/>
        <c:grouping val="clustered"/>
        <c:varyColors val="0"/>
        <c:ser>
          <c:idx val="12"/>
          <c:order val="12"/>
          <c:tx>
            <c:strRef>
              <c:f>'School Charts'!$R$1</c:f>
              <c:strCache>
                <c:ptCount val="1"/>
                <c:pt idx="0">
                  <c:v>Percent of Enrolled Students Taking Diagnostic</c:v>
                </c:pt>
              </c:strCache>
            </c:strRef>
          </c:tx>
          <c:spPr>
            <a:solidFill>
              <a:srgbClr val="D9531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8B-4F5D-8387-DFA80CE53D29}"/>
              </c:ext>
            </c:extLst>
          </c:dPt>
          <c:dPt>
            <c:idx val="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8B-4F5D-8387-DFA80CE53D29}"/>
              </c:ext>
            </c:extLst>
          </c:dPt>
          <c:dPt>
            <c:idx val="2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8B-4F5D-8387-DFA80CE53D29}"/>
              </c:ext>
            </c:extLst>
          </c:dPt>
          <c:dPt>
            <c:idx val="3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E8B-4F5D-8387-DFA80CE53D29}"/>
              </c:ext>
            </c:extLst>
          </c:dPt>
          <c:dPt>
            <c:idx val="4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E8B-4F5D-8387-DFA80CE53D29}"/>
              </c:ext>
            </c:extLst>
          </c:dPt>
          <c:dPt>
            <c:idx val="5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E8B-4F5D-8387-DFA80CE53D29}"/>
              </c:ext>
            </c:extLst>
          </c:dPt>
          <c:dPt>
            <c:idx val="6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E8B-4F5D-8387-DFA80CE53D29}"/>
              </c:ext>
            </c:extLst>
          </c:dPt>
          <c:dPt>
            <c:idx val="7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E8B-4F5D-8387-DFA80CE53D29}"/>
              </c:ext>
            </c:extLst>
          </c:dPt>
          <c:dPt>
            <c:idx val="8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E8B-4F5D-8387-DFA80CE53D29}"/>
              </c:ext>
            </c:extLst>
          </c:dPt>
          <c:dPt>
            <c:idx val="9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E8B-4F5D-8387-DFA80CE53D29}"/>
              </c:ext>
            </c:extLst>
          </c:dPt>
          <c:dPt>
            <c:idx val="10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E8B-4F5D-8387-DFA80CE53D29}"/>
              </c:ext>
            </c:extLst>
          </c:dPt>
          <c:dPt>
            <c:idx val="1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E8B-4F5D-8387-DFA80CE53D29}"/>
              </c:ext>
            </c:extLst>
          </c:dPt>
          <c:dPt>
            <c:idx val="12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4E8B-4F5D-8387-DFA80CE53D29}"/>
              </c:ext>
            </c:extLst>
          </c:dPt>
          <c:dPt>
            <c:idx val="13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4E8B-4F5D-8387-DFA80CE53D29}"/>
              </c:ext>
            </c:extLst>
          </c:dPt>
          <c:dPt>
            <c:idx val="14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4E8B-4F5D-8387-DFA80CE53D29}"/>
              </c:ext>
            </c:extLst>
          </c:dPt>
          <c:dPt>
            <c:idx val="15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4E8B-4F5D-8387-DFA80CE53D29}"/>
              </c:ext>
            </c:extLst>
          </c:dPt>
          <c:dPt>
            <c:idx val="16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4E8B-4F5D-8387-DFA80CE53D29}"/>
              </c:ext>
            </c:extLst>
          </c:dPt>
          <c:dPt>
            <c:idx val="17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4E8B-4F5D-8387-DFA80CE53D29}"/>
              </c:ext>
            </c:extLst>
          </c:dPt>
          <c:dPt>
            <c:idx val="18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4E8B-4F5D-8387-DFA80CE53D29}"/>
              </c:ext>
            </c:extLst>
          </c:dPt>
          <c:dPt>
            <c:idx val="19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4E8B-4F5D-8387-DFA80CE53D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Charts'!$D$302:$E$313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Charts'!$R$302:$R$313</c:f>
              <c:numCache>
                <c:formatCode>0.0</c:formatCode>
                <c:ptCount val="12"/>
                <c:pt idx="0">
                  <c:v>88.764044943820224</c:v>
                </c:pt>
                <c:pt idx="1">
                  <c:v>95.50561797752809</c:v>
                </c:pt>
                <c:pt idx="2">
                  <c:v>83.870967741935488</c:v>
                </c:pt>
                <c:pt idx="3">
                  <c:v>90.322580645161281</c:v>
                </c:pt>
                <c:pt idx="4">
                  <c:v>96.428571428571431</c:v>
                </c:pt>
                <c:pt idx="5">
                  <c:v>98.80952380952381</c:v>
                </c:pt>
                <c:pt idx="6">
                  <c:v>95.098039215686271</c:v>
                </c:pt>
                <c:pt idx="7">
                  <c:v>100</c:v>
                </c:pt>
                <c:pt idx="8">
                  <c:v>100</c:v>
                </c:pt>
                <c:pt idx="9">
                  <c:v>93.75</c:v>
                </c:pt>
                <c:pt idx="10">
                  <c:v>90.476190476190482</c:v>
                </c:pt>
                <c:pt idx="11">
                  <c:v>92.857142857142861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4E8B-4F5D-8387-DFA80CE53D2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"/>
        <c:axId val="820163984"/>
        <c:axId val="82015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'School Charts'!$F$1</c15:sqref>
                        </c15:formulaRef>
                      </c:ext>
                    </c:extLst>
                    <c:strCache>
                      <c:ptCount val="1"/>
                      <c:pt idx="0">
                        <c:v># Mid or Above Grade Level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'School Charts'!$D$302:$E$313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'School Charts'!$F$302:$F$313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28</c:v>
                      </c:pt>
                      <c:pt idx="1">
                        <c:v>49</c:v>
                      </c:pt>
                      <c:pt idx="2">
                        <c:v>18</c:v>
                      </c:pt>
                      <c:pt idx="3">
                        <c:v>33</c:v>
                      </c:pt>
                      <c:pt idx="4">
                        <c:v>19</c:v>
                      </c:pt>
                      <c:pt idx="5">
                        <c:v>25</c:v>
                      </c:pt>
                      <c:pt idx="6">
                        <c:v>14</c:v>
                      </c:pt>
                      <c:pt idx="7">
                        <c:v>33</c:v>
                      </c:pt>
                      <c:pt idx="8">
                        <c:v>21</c:v>
                      </c:pt>
                      <c:pt idx="9">
                        <c:v>23</c:v>
                      </c:pt>
                      <c:pt idx="10">
                        <c:v>13</c:v>
                      </c:pt>
                      <c:pt idx="11">
                        <c:v>15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9-4E8B-4F5D-8387-DFA80CE53D29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Charts'!$G$1</c15:sqref>
                        </c15:formulaRef>
                      </c:ext>
                    </c:extLst>
                    <c:strCache>
                      <c:ptCount val="1"/>
                      <c:pt idx="0">
                        <c:v>% Mid or Above Grade Level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Charts'!$D$302:$E$313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Charts'!$G$302:$G$313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0.35</c:v>
                      </c:pt>
                      <c:pt idx="1">
                        <c:v>0.57999999999999996</c:v>
                      </c:pt>
                      <c:pt idx="2">
                        <c:v>0.23</c:v>
                      </c:pt>
                      <c:pt idx="3">
                        <c:v>0.39</c:v>
                      </c:pt>
                      <c:pt idx="4">
                        <c:v>0.23</c:v>
                      </c:pt>
                      <c:pt idx="5">
                        <c:v>0.3</c:v>
                      </c:pt>
                      <c:pt idx="6">
                        <c:v>0.14000000000000001</c:v>
                      </c:pt>
                      <c:pt idx="7">
                        <c:v>0.32</c:v>
                      </c:pt>
                      <c:pt idx="8">
                        <c:v>0.26</c:v>
                      </c:pt>
                      <c:pt idx="9">
                        <c:v>0.31</c:v>
                      </c:pt>
                      <c:pt idx="10">
                        <c:v>0.17</c:v>
                      </c:pt>
                      <c:pt idx="11">
                        <c:v>0.19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4E8B-4F5D-8387-DFA80CE53D2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Charts'!$H$1</c15:sqref>
                        </c15:formulaRef>
                      </c:ext>
                    </c:extLst>
                    <c:strCache>
                      <c:ptCount val="1"/>
                      <c:pt idx="0">
                        <c:v># Early On Grade Level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Charts'!$D$302:$E$313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Charts'!$H$302:$H$313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25</c:v>
                      </c:pt>
                      <c:pt idx="1">
                        <c:v>23</c:v>
                      </c:pt>
                      <c:pt idx="2">
                        <c:v>11</c:v>
                      </c:pt>
                      <c:pt idx="3">
                        <c:v>10</c:v>
                      </c:pt>
                      <c:pt idx="4">
                        <c:v>12</c:v>
                      </c:pt>
                      <c:pt idx="5">
                        <c:v>17</c:v>
                      </c:pt>
                      <c:pt idx="6">
                        <c:v>28</c:v>
                      </c:pt>
                      <c:pt idx="7">
                        <c:v>24</c:v>
                      </c:pt>
                      <c:pt idx="8">
                        <c:v>10</c:v>
                      </c:pt>
                      <c:pt idx="9">
                        <c:v>11</c:v>
                      </c:pt>
                      <c:pt idx="10">
                        <c:v>10</c:v>
                      </c:pt>
                      <c:pt idx="11">
                        <c:v>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4E8B-4F5D-8387-DFA80CE53D29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Charts'!$I$1</c15:sqref>
                        </c15:formulaRef>
                      </c:ext>
                    </c:extLst>
                    <c:strCache>
                      <c:ptCount val="1"/>
                      <c:pt idx="0">
                        <c:v>% Early On Grade Level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Charts'!$D$302:$E$313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Charts'!$I$302:$I$313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0.32</c:v>
                      </c:pt>
                      <c:pt idx="1">
                        <c:v>0.27</c:v>
                      </c:pt>
                      <c:pt idx="2">
                        <c:v>0.14000000000000001</c:v>
                      </c:pt>
                      <c:pt idx="3">
                        <c:v>0.12</c:v>
                      </c:pt>
                      <c:pt idx="4">
                        <c:v>0.15</c:v>
                      </c:pt>
                      <c:pt idx="5">
                        <c:v>0.2</c:v>
                      </c:pt>
                      <c:pt idx="6">
                        <c:v>0.28999999999999998</c:v>
                      </c:pt>
                      <c:pt idx="7">
                        <c:v>0.24</c:v>
                      </c:pt>
                      <c:pt idx="8">
                        <c:v>0.13</c:v>
                      </c:pt>
                      <c:pt idx="9">
                        <c:v>0.15</c:v>
                      </c:pt>
                      <c:pt idx="10">
                        <c:v>0.13</c:v>
                      </c:pt>
                      <c:pt idx="11">
                        <c:v>0.27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4E8B-4F5D-8387-DFA80CE53D29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Charts'!$J$1</c15:sqref>
                        </c15:formulaRef>
                      </c:ext>
                    </c:extLst>
                    <c:strCache>
                      <c:ptCount val="1"/>
                      <c:pt idx="0">
                        <c:v># One Grade Level Below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Charts'!$D$302:$E$313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Charts'!$J$302:$J$313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26</c:v>
                      </c:pt>
                      <c:pt idx="1">
                        <c:v>13</c:v>
                      </c:pt>
                      <c:pt idx="2">
                        <c:v>42</c:v>
                      </c:pt>
                      <c:pt idx="3">
                        <c:v>34</c:v>
                      </c:pt>
                      <c:pt idx="4">
                        <c:v>33</c:v>
                      </c:pt>
                      <c:pt idx="5">
                        <c:v>23</c:v>
                      </c:pt>
                      <c:pt idx="6">
                        <c:v>14</c:v>
                      </c:pt>
                      <c:pt idx="7">
                        <c:v>13</c:v>
                      </c:pt>
                      <c:pt idx="8">
                        <c:v>37</c:v>
                      </c:pt>
                      <c:pt idx="9">
                        <c:v>31</c:v>
                      </c:pt>
                      <c:pt idx="10">
                        <c:v>25</c:v>
                      </c:pt>
                      <c:pt idx="11">
                        <c:v>17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4E8B-4F5D-8387-DFA80CE53D29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Charts'!$K$1</c15:sqref>
                        </c15:formulaRef>
                      </c:ext>
                    </c:extLst>
                    <c:strCache>
                      <c:ptCount val="1"/>
                      <c:pt idx="0">
                        <c:v>% One Grade Level Below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Charts'!$D$302:$E$313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Charts'!$K$302:$K$313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0.33</c:v>
                      </c:pt>
                      <c:pt idx="1">
                        <c:v>0.15</c:v>
                      </c:pt>
                      <c:pt idx="2">
                        <c:v>0.54</c:v>
                      </c:pt>
                      <c:pt idx="3">
                        <c:v>0.4</c:v>
                      </c:pt>
                      <c:pt idx="4">
                        <c:v>0.41</c:v>
                      </c:pt>
                      <c:pt idx="5">
                        <c:v>0.28000000000000003</c:v>
                      </c:pt>
                      <c:pt idx="6">
                        <c:v>0.14000000000000001</c:v>
                      </c:pt>
                      <c:pt idx="7">
                        <c:v>0.13</c:v>
                      </c:pt>
                      <c:pt idx="8">
                        <c:v>0.46</c:v>
                      </c:pt>
                      <c:pt idx="9">
                        <c:v>0.41</c:v>
                      </c:pt>
                      <c:pt idx="10">
                        <c:v>0.33</c:v>
                      </c:pt>
                      <c:pt idx="11">
                        <c:v>0.22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4E8B-4F5D-8387-DFA80CE53D29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Charts'!$L$1</c15:sqref>
                        </c15:formulaRef>
                      </c:ext>
                    </c:extLst>
                    <c:strCache>
                      <c:ptCount val="1"/>
                      <c:pt idx="0">
                        <c:v># Two Grade Levels Below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Charts'!$D$302:$E$313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Charts'!$L$302:$L$313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7</c:v>
                      </c:pt>
                      <c:pt idx="3">
                        <c:v>7</c:v>
                      </c:pt>
                      <c:pt idx="4">
                        <c:v>17</c:v>
                      </c:pt>
                      <c:pt idx="5">
                        <c:v>17</c:v>
                      </c:pt>
                      <c:pt idx="6">
                        <c:v>25</c:v>
                      </c:pt>
                      <c:pt idx="7">
                        <c:v>24</c:v>
                      </c:pt>
                      <c:pt idx="8">
                        <c:v>9</c:v>
                      </c:pt>
                      <c:pt idx="9">
                        <c:v>6</c:v>
                      </c:pt>
                      <c:pt idx="10">
                        <c:v>17</c:v>
                      </c:pt>
                      <c:pt idx="11">
                        <c:v>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4E8B-4F5D-8387-DFA80CE53D29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Charts'!$M$1</c15:sqref>
                        </c15:formulaRef>
                      </c:ext>
                    </c:extLst>
                    <c:strCache>
                      <c:ptCount val="1"/>
                      <c:pt idx="0">
                        <c:v>% Two Grade Levels Below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Charts'!$D$302:$E$313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Charts'!$M$302:$M$313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0.09</c:v>
                      </c:pt>
                      <c:pt idx="3">
                        <c:v>0.08</c:v>
                      </c:pt>
                      <c:pt idx="4">
                        <c:v>0.21</c:v>
                      </c:pt>
                      <c:pt idx="5">
                        <c:v>0.2</c:v>
                      </c:pt>
                      <c:pt idx="6">
                        <c:v>0.26</c:v>
                      </c:pt>
                      <c:pt idx="7">
                        <c:v>0.24</c:v>
                      </c:pt>
                      <c:pt idx="8">
                        <c:v>0.11</c:v>
                      </c:pt>
                      <c:pt idx="9">
                        <c:v>0.08</c:v>
                      </c:pt>
                      <c:pt idx="10">
                        <c:v>0.22</c:v>
                      </c:pt>
                      <c:pt idx="11">
                        <c:v>0.23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4E8B-4F5D-8387-DFA80CE53D29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Charts'!$N$1</c15:sqref>
                        </c15:formulaRef>
                      </c:ext>
                    </c:extLst>
                    <c:strCache>
                      <c:ptCount val="1"/>
                      <c:pt idx="0">
                        <c:v># Three or More Grade Levels Below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Charts'!$D$302:$E$313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Charts'!$N$302:$N$313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1</c:v>
                      </c:pt>
                      <c:pt idx="6">
                        <c:v>16</c:v>
                      </c:pt>
                      <c:pt idx="7">
                        <c:v>8</c:v>
                      </c:pt>
                      <c:pt idx="8">
                        <c:v>3</c:v>
                      </c:pt>
                      <c:pt idx="9">
                        <c:v>4</c:v>
                      </c:pt>
                      <c:pt idx="10">
                        <c:v>11</c:v>
                      </c:pt>
                      <c:pt idx="11">
                        <c:v>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4E8B-4F5D-8387-DFA80CE53D29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Charts'!$O$1</c15:sqref>
                        </c15:formulaRef>
                      </c:ext>
                    </c:extLst>
                    <c:strCache>
                      <c:ptCount val="1"/>
                      <c:pt idx="0">
                        <c:v>% Three or More Grade Levels Below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Charts'!$D$302:$E$313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Charts'!$O$302:$O$313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0.01</c:v>
                      </c:pt>
                      <c:pt idx="6">
                        <c:v>0.16</c:v>
                      </c:pt>
                      <c:pt idx="7">
                        <c:v>0.08</c:v>
                      </c:pt>
                      <c:pt idx="8">
                        <c:v>0.04</c:v>
                      </c:pt>
                      <c:pt idx="9">
                        <c:v>0.05</c:v>
                      </c:pt>
                      <c:pt idx="10">
                        <c:v>0.14000000000000001</c:v>
                      </c:pt>
                      <c:pt idx="11">
                        <c:v>0.09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4E8B-4F5D-8387-DFA80CE53D29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Charts'!$P$1</c15:sqref>
                        </c15:formulaRef>
                      </c:ext>
                    </c:extLst>
                    <c:strCache>
                      <c:ptCount val="1"/>
                      <c:pt idx="0">
                        <c:v>s Assessed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Charts'!$D$302:$E$313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Charts'!$P$302:$P$313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79</c:v>
                      </c:pt>
                      <c:pt idx="1">
                        <c:v>85</c:v>
                      </c:pt>
                      <c:pt idx="2">
                        <c:v>78</c:v>
                      </c:pt>
                      <c:pt idx="3">
                        <c:v>84</c:v>
                      </c:pt>
                      <c:pt idx="4">
                        <c:v>81</c:v>
                      </c:pt>
                      <c:pt idx="5">
                        <c:v>83</c:v>
                      </c:pt>
                      <c:pt idx="6">
                        <c:v>97</c:v>
                      </c:pt>
                      <c:pt idx="7">
                        <c:v>102</c:v>
                      </c:pt>
                      <c:pt idx="8">
                        <c:v>80</c:v>
                      </c:pt>
                      <c:pt idx="9">
                        <c:v>75</c:v>
                      </c:pt>
                      <c:pt idx="10">
                        <c:v>76</c:v>
                      </c:pt>
                      <c:pt idx="11">
                        <c:v>78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4E8B-4F5D-8387-DFA80CE53D29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Charts'!$D$302:$E$313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Charts'!$Q$302:$Q$313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89</c:v>
                      </c:pt>
                      <c:pt idx="1">
                        <c:v>89</c:v>
                      </c:pt>
                      <c:pt idx="2">
                        <c:v>93</c:v>
                      </c:pt>
                      <c:pt idx="3">
                        <c:v>93</c:v>
                      </c:pt>
                      <c:pt idx="4">
                        <c:v>84</c:v>
                      </c:pt>
                      <c:pt idx="5">
                        <c:v>84</c:v>
                      </c:pt>
                      <c:pt idx="6">
                        <c:v>102</c:v>
                      </c:pt>
                      <c:pt idx="7">
                        <c:v>102</c:v>
                      </c:pt>
                      <c:pt idx="8">
                        <c:v>80</c:v>
                      </c:pt>
                      <c:pt idx="9">
                        <c:v>80</c:v>
                      </c:pt>
                      <c:pt idx="10">
                        <c:v>84</c:v>
                      </c:pt>
                      <c:pt idx="11">
                        <c:v>84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4E8B-4F5D-8387-DFA80CE53D29}"/>
                  </c:ext>
                </c:extLst>
              </c15:ser>
            </c15:filteredBarSeries>
          </c:ext>
        </c:extLst>
      </c:barChart>
      <c:catAx>
        <c:axId val="8201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154800"/>
        <c:crosses val="autoZero"/>
        <c:auto val="1"/>
        <c:lblAlgn val="ctr"/>
        <c:lblOffset val="100"/>
        <c:noMultiLvlLbl val="0"/>
      </c:catAx>
      <c:valAx>
        <c:axId val="820154800"/>
        <c:scaling>
          <c:orientation val="minMax"/>
          <c:max val="100"/>
          <c:min val="0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82016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Myriad Pro" panose="020B0503030403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latin typeface="Myriad Pro" panose="020B0503030403020204" pitchFamily="34" charset="0"/>
              </a:rPr>
              <a:t>Percent of Students by Performance Level of Assessed Reading 2020-21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Myriad Pro" panose="020B0503030403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417880624102556E-2"/>
          <c:y val="0.10028548506908336"/>
          <c:w val="0.96425933262771302"/>
          <c:h val="0.76511163274402016"/>
        </c:manualLayout>
      </c:layout>
      <c:barChart>
        <c:barDir val="col"/>
        <c:grouping val="percentStacked"/>
        <c:varyColors val="0"/>
        <c:ser>
          <c:idx val="1"/>
          <c:order val="1"/>
          <c:tx>
            <c:strRef>
              <c:f>'School Charts'!$G$1</c:f>
              <c:strCache>
                <c:ptCount val="1"/>
                <c:pt idx="0">
                  <c:v>% Mid or Above Grade Level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Charts'!$D$302:$E$313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Charts'!$G$302:$G$313</c:f>
              <c:numCache>
                <c:formatCode>0%</c:formatCode>
                <c:ptCount val="12"/>
                <c:pt idx="0">
                  <c:v>0.35</c:v>
                </c:pt>
                <c:pt idx="1">
                  <c:v>0.57999999999999996</c:v>
                </c:pt>
                <c:pt idx="2">
                  <c:v>0.23</c:v>
                </c:pt>
                <c:pt idx="3">
                  <c:v>0.39</c:v>
                </c:pt>
                <c:pt idx="4">
                  <c:v>0.23</c:v>
                </c:pt>
                <c:pt idx="5">
                  <c:v>0.3</c:v>
                </c:pt>
                <c:pt idx="6">
                  <c:v>0.14000000000000001</c:v>
                </c:pt>
                <c:pt idx="7">
                  <c:v>0.32</c:v>
                </c:pt>
                <c:pt idx="8">
                  <c:v>0.26</c:v>
                </c:pt>
                <c:pt idx="9">
                  <c:v>0.31</c:v>
                </c:pt>
                <c:pt idx="10">
                  <c:v>0.17</c:v>
                </c:pt>
                <c:pt idx="1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2-4F2E-9A08-483C2D3AB747}"/>
            </c:ext>
          </c:extLst>
        </c:ser>
        <c:ser>
          <c:idx val="3"/>
          <c:order val="3"/>
          <c:tx>
            <c:strRef>
              <c:f>'School Charts'!$I$1</c:f>
              <c:strCache>
                <c:ptCount val="1"/>
                <c:pt idx="0">
                  <c:v>% Early On Grade Level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Charts'!$D$302:$E$313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Charts'!$I$302:$I$313</c:f>
              <c:numCache>
                <c:formatCode>0%</c:formatCode>
                <c:ptCount val="12"/>
                <c:pt idx="0">
                  <c:v>0.32</c:v>
                </c:pt>
                <c:pt idx="1">
                  <c:v>0.27</c:v>
                </c:pt>
                <c:pt idx="2">
                  <c:v>0.14000000000000001</c:v>
                </c:pt>
                <c:pt idx="3">
                  <c:v>0.12</c:v>
                </c:pt>
                <c:pt idx="4">
                  <c:v>0.15</c:v>
                </c:pt>
                <c:pt idx="5">
                  <c:v>0.2</c:v>
                </c:pt>
                <c:pt idx="6">
                  <c:v>0.28999999999999998</c:v>
                </c:pt>
                <c:pt idx="7">
                  <c:v>0.24</c:v>
                </c:pt>
                <c:pt idx="8">
                  <c:v>0.13</c:v>
                </c:pt>
                <c:pt idx="9">
                  <c:v>0.15</c:v>
                </c:pt>
                <c:pt idx="10">
                  <c:v>0.13</c:v>
                </c:pt>
                <c:pt idx="1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2-4F2E-9A08-483C2D3AB747}"/>
            </c:ext>
          </c:extLst>
        </c:ser>
        <c:ser>
          <c:idx val="5"/>
          <c:order val="5"/>
          <c:tx>
            <c:strRef>
              <c:f>'School Charts'!$K$1</c:f>
              <c:strCache>
                <c:ptCount val="1"/>
                <c:pt idx="0">
                  <c:v>% One Grade Level Below</c:v>
                </c:pt>
              </c:strCache>
            </c:strRef>
          </c:tx>
          <c:spPr>
            <a:solidFill>
              <a:srgbClr val="FFC000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Charts'!$D$302:$E$313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Charts'!$K$302:$K$313</c:f>
              <c:numCache>
                <c:formatCode>0%</c:formatCode>
                <c:ptCount val="12"/>
                <c:pt idx="0">
                  <c:v>0.33</c:v>
                </c:pt>
                <c:pt idx="1">
                  <c:v>0.15</c:v>
                </c:pt>
                <c:pt idx="2">
                  <c:v>0.54</c:v>
                </c:pt>
                <c:pt idx="3">
                  <c:v>0.4</c:v>
                </c:pt>
                <c:pt idx="4">
                  <c:v>0.41</c:v>
                </c:pt>
                <c:pt idx="5">
                  <c:v>0.28000000000000003</c:v>
                </c:pt>
                <c:pt idx="6">
                  <c:v>0.14000000000000001</c:v>
                </c:pt>
                <c:pt idx="7">
                  <c:v>0.13</c:v>
                </c:pt>
                <c:pt idx="8">
                  <c:v>0.46</c:v>
                </c:pt>
                <c:pt idx="9">
                  <c:v>0.41</c:v>
                </c:pt>
                <c:pt idx="10">
                  <c:v>0.33</c:v>
                </c:pt>
                <c:pt idx="1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B2-4F2E-9A08-483C2D3AB747}"/>
            </c:ext>
          </c:extLst>
        </c:ser>
        <c:ser>
          <c:idx val="7"/>
          <c:order val="7"/>
          <c:tx>
            <c:strRef>
              <c:f>'School Charts'!$M$1</c:f>
              <c:strCache>
                <c:ptCount val="1"/>
                <c:pt idx="0">
                  <c:v>% Two Grade Levels Below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22F6-450C-B80B-202FCCE545B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22F6-450C-B80B-202FCCE545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Charts'!$D$302:$E$313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Charts'!$M$302:$M$313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0.09</c:v>
                </c:pt>
                <c:pt idx="3">
                  <c:v>0.08</c:v>
                </c:pt>
                <c:pt idx="4">
                  <c:v>0.21</c:v>
                </c:pt>
                <c:pt idx="5">
                  <c:v>0.2</c:v>
                </c:pt>
                <c:pt idx="6">
                  <c:v>0.26</c:v>
                </c:pt>
                <c:pt idx="7">
                  <c:v>0.24</c:v>
                </c:pt>
                <c:pt idx="8">
                  <c:v>0.11</c:v>
                </c:pt>
                <c:pt idx="9">
                  <c:v>0.08</c:v>
                </c:pt>
                <c:pt idx="10">
                  <c:v>0.22</c:v>
                </c:pt>
                <c:pt idx="1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B2-4F2E-9A08-483C2D3AB747}"/>
            </c:ext>
          </c:extLst>
        </c:ser>
        <c:ser>
          <c:idx val="9"/>
          <c:order val="9"/>
          <c:tx>
            <c:strRef>
              <c:f>'School Charts'!$O$1</c:f>
              <c:strCache>
                <c:ptCount val="1"/>
                <c:pt idx="0">
                  <c:v>% Three or More Grade Levels Below</c:v>
                </c:pt>
              </c:strCache>
            </c:strRef>
          </c:tx>
          <c:spPr>
            <a:solidFill>
              <a:srgbClr val="FF616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22F6-450C-B80B-202FCCE545B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22F6-450C-B80B-202FCCE545B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22F6-450C-B80B-202FCCE545B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22F6-450C-B80B-202FCCE545B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22F6-450C-B80B-202FCCE545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Charts'!$D$302:$E$313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Charts'!$O$302:$O$313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0.01</c:v>
                </c:pt>
                <c:pt idx="6">
                  <c:v>0.16</c:v>
                </c:pt>
                <c:pt idx="7">
                  <c:v>0.08</c:v>
                </c:pt>
                <c:pt idx="8">
                  <c:v>0.04</c:v>
                </c:pt>
                <c:pt idx="9">
                  <c:v>0.05</c:v>
                </c:pt>
                <c:pt idx="10">
                  <c:v>0.14000000000000001</c:v>
                </c:pt>
                <c:pt idx="1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B2-4F2E-9A08-483C2D3AB74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820163984"/>
        <c:axId val="82015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'School Charts'!$F$1</c15:sqref>
                        </c15:formulaRef>
                      </c:ext>
                    </c:extLst>
                    <c:strCache>
                      <c:ptCount val="1"/>
                      <c:pt idx="0">
                        <c:v># Mid or Above Grade Level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'School Charts'!$D$302:$E$313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'School Charts'!$F$302:$F$313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28</c:v>
                      </c:pt>
                      <c:pt idx="1">
                        <c:v>49</c:v>
                      </c:pt>
                      <c:pt idx="2">
                        <c:v>18</c:v>
                      </c:pt>
                      <c:pt idx="3">
                        <c:v>33</c:v>
                      </c:pt>
                      <c:pt idx="4">
                        <c:v>19</c:v>
                      </c:pt>
                      <c:pt idx="5">
                        <c:v>25</c:v>
                      </c:pt>
                      <c:pt idx="6">
                        <c:v>14</c:v>
                      </c:pt>
                      <c:pt idx="7">
                        <c:v>33</c:v>
                      </c:pt>
                      <c:pt idx="8">
                        <c:v>21</c:v>
                      </c:pt>
                      <c:pt idx="9">
                        <c:v>23</c:v>
                      </c:pt>
                      <c:pt idx="10">
                        <c:v>13</c:v>
                      </c:pt>
                      <c:pt idx="11">
                        <c:v>15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6DB2-4F2E-9A08-483C2D3AB74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Charts'!$H$1</c15:sqref>
                        </c15:formulaRef>
                      </c:ext>
                    </c:extLst>
                    <c:strCache>
                      <c:ptCount val="1"/>
                      <c:pt idx="0">
                        <c:v># Early On Grade Level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Charts'!$D$302:$E$313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Charts'!$H$302:$H$313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25</c:v>
                      </c:pt>
                      <c:pt idx="1">
                        <c:v>23</c:v>
                      </c:pt>
                      <c:pt idx="2">
                        <c:v>11</c:v>
                      </c:pt>
                      <c:pt idx="3">
                        <c:v>10</c:v>
                      </c:pt>
                      <c:pt idx="4">
                        <c:v>12</c:v>
                      </c:pt>
                      <c:pt idx="5">
                        <c:v>17</c:v>
                      </c:pt>
                      <c:pt idx="6">
                        <c:v>28</c:v>
                      </c:pt>
                      <c:pt idx="7">
                        <c:v>24</c:v>
                      </c:pt>
                      <c:pt idx="8">
                        <c:v>10</c:v>
                      </c:pt>
                      <c:pt idx="9">
                        <c:v>11</c:v>
                      </c:pt>
                      <c:pt idx="10">
                        <c:v>10</c:v>
                      </c:pt>
                      <c:pt idx="11">
                        <c:v>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DB2-4F2E-9A08-483C2D3AB747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Charts'!$J$1</c15:sqref>
                        </c15:formulaRef>
                      </c:ext>
                    </c:extLst>
                    <c:strCache>
                      <c:ptCount val="1"/>
                      <c:pt idx="0">
                        <c:v># One Grade Level Below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Charts'!$D$302:$E$313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Charts'!$J$302:$J$313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26</c:v>
                      </c:pt>
                      <c:pt idx="1">
                        <c:v>13</c:v>
                      </c:pt>
                      <c:pt idx="2">
                        <c:v>42</c:v>
                      </c:pt>
                      <c:pt idx="3">
                        <c:v>34</c:v>
                      </c:pt>
                      <c:pt idx="4">
                        <c:v>33</c:v>
                      </c:pt>
                      <c:pt idx="5">
                        <c:v>23</c:v>
                      </c:pt>
                      <c:pt idx="6">
                        <c:v>14</c:v>
                      </c:pt>
                      <c:pt idx="7">
                        <c:v>13</c:v>
                      </c:pt>
                      <c:pt idx="8">
                        <c:v>37</c:v>
                      </c:pt>
                      <c:pt idx="9">
                        <c:v>31</c:v>
                      </c:pt>
                      <c:pt idx="10">
                        <c:v>25</c:v>
                      </c:pt>
                      <c:pt idx="11">
                        <c:v>17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DB2-4F2E-9A08-483C2D3AB747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Charts'!$L$1</c15:sqref>
                        </c15:formulaRef>
                      </c:ext>
                    </c:extLst>
                    <c:strCache>
                      <c:ptCount val="1"/>
                      <c:pt idx="0">
                        <c:v># Two Grade Levels Below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Charts'!$D$302:$E$313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Charts'!$L$302:$L$313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7</c:v>
                      </c:pt>
                      <c:pt idx="3">
                        <c:v>7</c:v>
                      </c:pt>
                      <c:pt idx="4">
                        <c:v>17</c:v>
                      </c:pt>
                      <c:pt idx="5">
                        <c:v>17</c:v>
                      </c:pt>
                      <c:pt idx="6">
                        <c:v>25</c:v>
                      </c:pt>
                      <c:pt idx="7">
                        <c:v>24</c:v>
                      </c:pt>
                      <c:pt idx="8">
                        <c:v>9</c:v>
                      </c:pt>
                      <c:pt idx="9">
                        <c:v>6</c:v>
                      </c:pt>
                      <c:pt idx="10">
                        <c:v>17</c:v>
                      </c:pt>
                      <c:pt idx="11">
                        <c:v>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6DB2-4F2E-9A08-483C2D3AB747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Charts'!$N$1</c15:sqref>
                        </c15:formulaRef>
                      </c:ext>
                    </c:extLst>
                    <c:strCache>
                      <c:ptCount val="1"/>
                      <c:pt idx="0">
                        <c:v># Three or More Grade Levels Below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Charts'!$D$302:$E$313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Charts'!$N$302:$N$313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1</c:v>
                      </c:pt>
                      <c:pt idx="6">
                        <c:v>16</c:v>
                      </c:pt>
                      <c:pt idx="7">
                        <c:v>8</c:v>
                      </c:pt>
                      <c:pt idx="8">
                        <c:v>3</c:v>
                      </c:pt>
                      <c:pt idx="9">
                        <c:v>4</c:v>
                      </c:pt>
                      <c:pt idx="10">
                        <c:v>11</c:v>
                      </c:pt>
                      <c:pt idx="11">
                        <c:v>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6DB2-4F2E-9A08-483C2D3AB747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Charts'!$P$1</c15:sqref>
                        </c15:formulaRef>
                      </c:ext>
                    </c:extLst>
                    <c:strCache>
                      <c:ptCount val="1"/>
                      <c:pt idx="0">
                        <c:v>s Assessed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Charts'!$D$302:$E$313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Charts'!$P$302:$P$313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79</c:v>
                      </c:pt>
                      <c:pt idx="1">
                        <c:v>85</c:v>
                      </c:pt>
                      <c:pt idx="2">
                        <c:v>78</c:v>
                      </c:pt>
                      <c:pt idx="3">
                        <c:v>84</c:v>
                      </c:pt>
                      <c:pt idx="4">
                        <c:v>81</c:v>
                      </c:pt>
                      <c:pt idx="5">
                        <c:v>83</c:v>
                      </c:pt>
                      <c:pt idx="6">
                        <c:v>97</c:v>
                      </c:pt>
                      <c:pt idx="7">
                        <c:v>102</c:v>
                      </c:pt>
                      <c:pt idx="8">
                        <c:v>80</c:v>
                      </c:pt>
                      <c:pt idx="9">
                        <c:v>75</c:v>
                      </c:pt>
                      <c:pt idx="10">
                        <c:v>76</c:v>
                      </c:pt>
                      <c:pt idx="11">
                        <c:v>78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6DB2-4F2E-9A08-483C2D3AB747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Charts'!$D$302:$E$313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Charts'!$Q$302:$Q$313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89</c:v>
                      </c:pt>
                      <c:pt idx="1">
                        <c:v>89</c:v>
                      </c:pt>
                      <c:pt idx="2">
                        <c:v>93</c:v>
                      </c:pt>
                      <c:pt idx="3">
                        <c:v>93</c:v>
                      </c:pt>
                      <c:pt idx="4">
                        <c:v>84</c:v>
                      </c:pt>
                      <c:pt idx="5">
                        <c:v>84</c:v>
                      </c:pt>
                      <c:pt idx="6">
                        <c:v>102</c:v>
                      </c:pt>
                      <c:pt idx="7">
                        <c:v>102</c:v>
                      </c:pt>
                      <c:pt idx="8">
                        <c:v>80</c:v>
                      </c:pt>
                      <c:pt idx="9">
                        <c:v>80</c:v>
                      </c:pt>
                      <c:pt idx="10">
                        <c:v>84</c:v>
                      </c:pt>
                      <c:pt idx="11">
                        <c:v>84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6DB2-4F2E-9A08-483C2D3AB747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Charts'!$R$1</c15:sqref>
                        </c15:formulaRef>
                      </c:ext>
                    </c:extLst>
                    <c:strCache>
                      <c:ptCount val="1"/>
                      <c:pt idx="0">
                        <c:v>Percent of Enrolled Students Taking Diagnostic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6DB2-4F2E-9A08-483C2D3AB747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6DB2-4F2E-9A08-483C2D3AB747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6DB2-4F2E-9A08-483C2D3AB747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6DB2-4F2E-9A08-483C2D3AB747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6DB2-4F2E-9A08-483C2D3AB747}"/>
                    </c:ext>
                  </c:extLst>
                </c:dPt>
                <c:dPt>
                  <c:idx val="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6DB2-4F2E-9A08-483C2D3AB747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6DB2-4F2E-9A08-483C2D3AB747}"/>
                    </c:ext>
                  </c:extLst>
                </c:dPt>
                <c:dPt>
                  <c:idx val="7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6DB2-4F2E-9A08-483C2D3AB747}"/>
                    </c:ext>
                  </c:extLst>
                </c:dPt>
                <c:dPt>
                  <c:idx val="8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6DB2-4F2E-9A08-483C2D3AB747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6DB2-4F2E-9A08-483C2D3AB747}"/>
                    </c:ext>
                  </c:extLst>
                </c:dPt>
                <c:dPt>
                  <c:idx val="1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6DB2-4F2E-9A08-483C2D3AB747}"/>
                    </c:ext>
                  </c:extLst>
                </c:dPt>
                <c:dPt>
                  <c:idx val="11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6DB2-4F2E-9A08-483C2D3AB747}"/>
                    </c:ext>
                  </c:extLst>
                </c:dPt>
                <c:dPt>
                  <c:idx val="1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6DB2-4F2E-9A08-483C2D3AB747}"/>
                    </c:ext>
                  </c:extLst>
                </c:dPt>
                <c:dPt>
                  <c:idx val="13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6DB2-4F2E-9A08-483C2D3AB747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6DB2-4F2E-9A08-483C2D3AB747}"/>
                    </c:ext>
                  </c:extLst>
                </c:dPt>
                <c:dPt>
                  <c:idx val="1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6DB2-4F2E-9A08-483C2D3AB747}"/>
                    </c:ext>
                  </c:extLst>
                </c:dPt>
                <c:dPt>
                  <c:idx val="16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6DB2-4F2E-9A08-483C2D3AB747}"/>
                    </c:ext>
                  </c:extLst>
                </c:dPt>
                <c:dPt>
                  <c:idx val="17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6DB2-4F2E-9A08-483C2D3AB747}"/>
                    </c:ext>
                  </c:extLst>
                </c:dPt>
                <c:dPt>
                  <c:idx val="18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6DB2-4F2E-9A08-483C2D3AB747}"/>
                    </c:ext>
                  </c:extLst>
                </c:dPt>
                <c:dPt>
                  <c:idx val="19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6DB2-4F2E-9A08-483C2D3AB747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Charts'!$D$302:$E$313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Charts'!$R$302:$R$313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88.764044943820224</c:v>
                      </c:pt>
                      <c:pt idx="1">
                        <c:v>95.50561797752809</c:v>
                      </c:pt>
                      <c:pt idx="2">
                        <c:v>83.870967741935488</c:v>
                      </c:pt>
                      <c:pt idx="3">
                        <c:v>90.322580645161281</c:v>
                      </c:pt>
                      <c:pt idx="4">
                        <c:v>96.428571428571431</c:v>
                      </c:pt>
                      <c:pt idx="5">
                        <c:v>98.80952380952381</c:v>
                      </c:pt>
                      <c:pt idx="6">
                        <c:v>95.098039215686271</c:v>
                      </c:pt>
                      <c:pt idx="7">
                        <c:v>100</c:v>
                      </c:pt>
                      <c:pt idx="8">
                        <c:v>100</c:v>
                      </c:pt>
                      <c:pt idx="9">
                        <c:v>93.75</c:v>
                      </c:pt>
                      <c:pt idx="10">
                        <c:v>90.476190476190482</c:v>
                      </c:pt>
                      <c:pt idx="11">
                        <c:v>92.857142857142861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6DB2-4F2E-9A08-483C2D3AB747}"/>
                  </c:ext>
                </c:extLst>
              </c15:ser>
            </c15:filteredBarSeries>
          </c:ext>
        </c:extLst>
      </c:barChart>
      <c:catAx>
        <c:axId val="8201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154800"/>
        <c:crosses val="autoZero"/>
        <c:auto val="1"/>
        <c:lblAlgn val="ctr"/>
        <c:lblOffset val="100"/>
        <c:noMultiLvlLbl val="0"/>
      </c:catAx>
      <c:valAx>
        <c:axId val="820154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82016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150641908725332E-2"/>
          <c:y val="0.95640231763482408"/>
          <c:w val="0.93009904608137772"/>
          <c:h val="3.4541078591591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District Percent of Students by Performance Level of Assessed Reading 2020-21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4527559055118112E-2"/>
          <c:y val="7.0096842373438009E-2"/>
          <c:w val="0.96114966097987753"/>
          <c:h val="0.7953003390383383"/>
        </c:manualLayout>
      </c:layout>
      <c:barChart>
        <c:barDir val="col"/>
        <c:grouping val="percentStacked"/>
        <c:varyColors val="0"/>
        <c:ser>
          <c:idx val="1"/>
          <c:order val="1"/>
          <c:tx>
            <c:strRef>
              <c:f>'Master iready 2021'!$G$1</c:f>
              <c:strCache>
                <c:ptCount val="1"/>
                <c:pt idx="0">
                  <c:v>% Mid or Above Grade Level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'Master iready 2021'!$D$302:$E$319</c:f>
              <c:multiLvlStrCache>
                <c:ptCount val="18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  <c:pt idx="12">
                    <c:v>Fall</c:v>
                  </c:pt>
                  <c:pt idx="13">
                    <c:v>Winter</c:v>
                  </c:pt>
                  <c:pt idx="14">
                    <c:v>Fall</c:v>
                  </c:pt>
                  <c:pt idx="15">
                    <c:v>Winter</c:v>
                  </c:pt>
                  <c:pt idx="16">
                    <c:v>Fall</c:v>
                  </c:pt>
                  <c:pt idx="17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  <c:pt idx="12">
                    <c:v>Grade 6</c:v>
                  </c:pt>
                  <c:pt idx="14">
                    <c:v>Grade 7</c:v>
                  </c:pt>
                  <c:pt idx="16">
                    <c:v>Grade 8</c:v>
                  </c:pt>
                </c:lvl>
              </c:multiLvlStrCache>
            </c:multiLvlStrRef>
          </c:cat>
          <c:val>
            <c:numRef>
              <c:f>'Master iready 2021'!$G$302:$G$319</c:f>
              <c:numCache>
                <c:formatCode>0%</c:formatCode>
                <c:ptCount val="18"/>
                <c:pt idx="0">
                  <c:v>0.52</c:v>
                </c:pt>
                <c:pt idx="1">
                  <c:v>0.69</c:v>
                </c:pt>
                <c:pt idx="2">
                  <c:v>0.32</c:v>
                </c:pt>
                <c:pt idx="3">
                  <c:v>0.47</c:v>
                </c:pt>
                <c:pt idx="4">
                  <c:v>0.3</c:v>
                </c:pt>
                <c:pt idx="5">
                  <c:v>0.41</c:v>
                </c:pt>
                <c:pt idx="6">
                  <c:v>0.3</c:v>
                </c:pt>
                <c:pt idx="7">
                  <c:v>0.43</c:v>
                </c:pt>
                <c:pt idx="8">
                  <c:v>0.31</c:v>
                </c:pt>
                <c:pt idx="9">
                  <c:v>0.4</c:v>
                </c:pt>
                <c:pt idx="10">
                  <c:v>0.25</c:v>
                </c:pt>
                <c:pt idx="11">
                  <c:v>0.31</c:v>
                </c:pt>
                <c:pt idx="12">
                  <c:v>0.18</c:v>
                </c:pt>
                <c:pt idx="13">
                  <c:v>0.23</c:v>
                </c:pt>
                <c:pt idx="14">
                  <c:v>0.25</c:v>
                </c:pt>
                <c:pt idx="15">
                  <c:v>0.25</c:v>
                </c:pt>
                <c:pt idx="16">
                  <c:v>0.22</c:v>
                </c:pt>
                <c:pt idx="17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D1-4FC8-A379-959C765F3596}"/>
            </c:ext>
          </c:extLst>
        </c:ser>
        <c:ser>
          <c:idx val="3"/>
          <c:order val="3"/>
          <c:tx>
            <c:strRef>
              <c:f>'Master iready 2021'!$I$1</c:f>
              <c:strCache>
                <c:ptCount val="1"/>
                <c:pt idx="0">
                  <c:v>% Early On Grade Level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'Master iready 2021'!$D$302:$E$319</c:f>
              <c:multiLvlStrCache>
                <c:ptCount val="18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  <c:pt idx="12">
                    <c:v>Fall</c:v>
                  </c:pt>
                  <c:pt idx="13">
                    <c:v>Winter</c:v>
                  </c:pt>
                  <c:pt idx="14">
                    <c:v>Fall</c:v>
                  </c:pt>
                  <c:pt idx="15">
                    <c:v>Winter</c:v>
                  </c:pt>
                  <c:pt idx="16">
                    <c:v>Fall</c:v>
                  </c:pt>
                  <c:pt idx="17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  <c:pt idx="12">
                    <c:v>Grade 6</c:v>
                  </c:pt>
                  <c:pt idx="14">
                    <c:v>Grade 7</c:v>
                  </c:pt>
                  <c:pt idx="16">
                    <c:v>Grade 8</c:v>
                  </c:pt>
                </c:lvl>
              </c:multiLvlStrCache>
            </c:multiLvlStrRef>
          </c:cat>
          <c:val>
            <c:numRef>
              <c:f>'Master iready 2021'!$I$302:$I$319</c:f>
              <c:numCache>
                <c:formatCode>0%</c:formatCode>
                <c:ptCount val="18"/>
                <c:pt idx="0">
                  <c:v>0.25</c:v>
                </c:pt>
                <c:pt idx="1">
                  <c:v>0.19</c:v>
                </c:pt>
                <c:pt idx="2">
                  <c:v>0.12</c:v>
                </c:pt>
                <c:pt idx="3">
                  <c:v>0.13</c:v>
                </c:pt>
                <c:pt idx="4">
                  <c:v>0.15</c:v>
                </c:pt>
                <c:pt idx="5">
                  <c:v>0.16</c:v>
                </c:pt>
                <c:pt idx="6">
                  <c:v>0.28000000000000003</c:v>
                </c:pt>
                <c:pt idx="7">
                  <c:v>0.22</c:v>
                </c:pt>
                <c:pt idx="8">
                  <c:v>0.18</c:v>
                </c:pt>
                <c:pt idx="9">
                  <c:v>0.17</c:v>
                </c:pt>
                <c:pt idx="10">
                  <c:v>0.22</c:v>
                </c:pt>
                <c:pt idx="11">
                  <c:v>0.22</c:v>
                </c:pt>
                <c:pt idx="12">
                  <c:v>0.12</c:v>
                </c:pt>
                <c:pt idx="13">
                  <c:v>0.09</c:v>
                </c:pt>
                <c:pt idx="14">
                  <c:v>0.15</c:v>
                </c:pt>
                <c:pt idx="15">
                  <c:v>0.15</c:v>
                </c:pt>
                <c:pt idx="16">
                  <c:v>0.15</c:v>
                </c:pt>
                <c:pt idx="1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D1-4FC8-A379-959C765F3596}"/>
            </c:ext>
          </c:extLst>
        </c:ser>
        <c:ser>
          <c:idx val="5"/>
          <c:order val="5"/>
          <c:tx>
            <c:strRef>
              <c:f>'Master iready 2021'!$K$1</c:f>
              <c:strCache>
                <c:ptCount val="1"/>
                <c:pt idx="0">
                  <c:v>% One Grade Level Below</c:v>
                </c:pt>
              </c:strCache>
            </c:strRef>
          </c:tx>
          <c:spPr>
            <a:solidFill>
              <a:srgbClr val="FFC000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'Master iready 2021'!$D$302:$E$319</c:f>
              <c:multiLvlStrCache>
                <c:ptCount val="18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  <c:pt idx="12">
                    <c:v>Fall</c:v>
                  </c:pt>
                  <c:pt idx="13">
                    <c:v>Winter</c:v>
                  </c:pt>
                  <c:pt idx="14">
                    <c:v>Fall</c:v>
                  </c:pt>
                  <c:pt idx="15">
                    <c:v>Winter</c:v>
                  </c:pt>
                  <c:pt idx="16">
                    <c:v>Fall</c:v>
                  </c:pt>
                  <c:pt idx="17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  <c:pt idx="12">
                    <c:v>Grade 6</c:v>
                  </c:pt>
                  <c:pt idx="14">
                    <c:v>Grade 7</c:v>
                  </c:pt>
                  <c:pt idx="16">
                    <c:v>Grade 8</c:v>
                  </c:pt>
                </c:lvl>
              </c:multiLvlStrCache>
            </c:multiLvlStrRef>
          </c:cat>
          <c:val>
            <c:numRef>
              <c:f>'Master iready 2021'!$K$302:$K$319</c:f>
              <c:numCache>
                <c:formatCode>0%</c:formatCode>
                <c:ptCount val="18"/>
                <c:pt idx="0">
                  <c:v>0.23</c:v>
                </c:pt>
                <c:pt idx="1">
                  <c:v>0.13</c:v>
                </c:pt>
                <c:pt idx="2">
                  <c:v>0.52</c:v>
                </c:pt>
                <c:pt idx="3">
                  <c:v>0.38</c:v>
                </c:pt>
                <c:pt idx="4">
                  <c:v>0.39</c:v>
                </c:pt>
                <c:pt idx="5">
                  <c:v>0.31</c:v>
                </c:pt>
                <c:pt idx="6">
                  <c:v>0.17</c:v>
                </c:pt>
                <c:pt idx="7">
                  <c:v>0.16</c:v>
                </c:pt>
                <c:pt idx="8">
                  <c:v>0.33</c:v>
                </c:pt>
                <c:pt idx="9">
                  <c:v>0.28000000000000003</c:v>
                </c:pt>
                <c:pt idx="10">
                  <c:v>0.25</c:v>
                </c:pt>
                <c:pt idx="11">
                  <c:v>0.22</c:v>
                </c:pt>
                <c:pt idx="12">
                  <c:v>0.27</c:v>
                </c:pt>
                <c:pt idx="13">
                  <c:v>0.23</c:v>
                </c:pt>
                <c:pt idx="14">
                  <c:v>0.16</c:v>
                </c:pt>
                <c:pt idx="15">
                  <c:v>0.16</c:v>
                </c:pt>
                <c:pt idx="16">
                  <c:v>0.16</c:v>
                </c:pt>
                <c:pt idx="17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D1-4FC8-A379-959C765F3596}"/>
            </c:ext>
          </c:extLst>
        </c:ser>
        <c:ser>
          <c:idx val="7"/>
          <c:order val="7"/>
          <c:tx>
            <c:strRef>
              <c:f>'Master iready 2021'!$M$1</c:f>
              <c:strCache>
                <c:ptCount val="1"/>
                <c:pt idx="0">
                  <c:v>% Two Grade Levels Below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6FE4-428E-8C4E-B407C818F2A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6FE4-428E-8C4E-B407C818F2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'Master iready 2021'!$D$302:$E$319</c:f>
              <c:multiLvlStrCache>
                <c:ptCount val="18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  <c:pt idx="12">
                    <c:v>Fall</c:v>
                  </c:pt>
                  <c:pt idx="13">
                    <c:v>Winter</c:v>
                  </c:pt>
                  <c:pt idx="14">
                    <c:v>Fall</c:v>
                  </c:pt>
                  <c:pt idx="15">
                    <c:v>Winter</c:v>
                  </c:pt>
                  <c:pt idx="16">
                    <c:v>Fall</c:v>
                  </c:pt>
                  <c:pt idx="17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  <c:pt idx="12">
                    <c:v>Grade 6</c:v>
                  </c:pt>
                  <c:pt idx="14">
                    <c:v>Grade 7</c:v>
                  </c:pt>
                  <c:pt idx="16">
                    <c:v>Grade 8</c:v>
                  </c:pt>
                </c:lvl>
              </c:multiLvlStrCache>
            </c:multiLvlStrRef>
          </c:cat>
          <c:val>
            <c:numRef>
              <c:f>'Master iready 2021'!$M$302:$M$319</c:f>
              <c:numCache>
                <c:formatCode>0%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0.03</c:v>
                </c:pt>
                <c:pt idx="3">
                  <c:v>0.02</c:v>
                </c:pt>
                <c:pt idx="4">
                  <c:v>0.16</c:v>
                </c:pt>
                <c:pt idx="5">
                  <c:v>0.11</c:v>
                </c:pt>
                <c:pt idx="6">
                  <c:v>0.18</c:v>
                </c:pt>
                <c:pt idx="7">
                  <c:v>0.12</c:v>
                </c:pt>
                <c:pt idx="8">
                  <c:v>7.0000000000000007E-2</c:v>
                </c:pt>
                <c:pt idx="9">
                  <c:v>0.06</c:v>
                </c:pt>
                <c:pt idx="10">
                  <c:v>0.17</c:v>
                </c:pt>
                <c:pt idx="11">
                  <c:v>0.16</c:v>
                </c:pt>
                <c:pt idx="12">
                  <c:v>0.18</c:v>
                </c:pt>
                <c:pt idx="13">
                  <c:v>0.17</c:v>
                </c:pt>
                <c:pt idx="14">
                  <c:v>0.08</c:v>
                </c:pt>
                <c:pt idx="15">
                  <c:v>0.12</c:v>
                </c:pt>
                <c:pt idx="16">
                  <c:v>0.08</c:v>
                </c:pt>
                <c:pt idx="17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D1-4FC8-A379-959C765F3596}"/>
            </c:ext>
          </c:extLst>
        </c:ser>
        <c:ser>
          <c:idx val="9"/>
          <c:order val="9"/>
          <c:tx>
            <c:strRef>
              <c:f>'Master iready 2021'!$O$1</c:f>
              <c:strCache>
                <c:ptCount val="1"/>
                <c:pt idx="0">
                  <c:v>% Three or More Grade Levels Below</c:v>
                </c:pt>
              </c:strCache>
            </c:strRef>
          </c:tx>
          <c:spPr>
            <a:solidFill>
              <a:srgbClr val="FF616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6FE4-428E-8C4E-B407C818F2A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6FE4-428E-8C4E-B407C818F2A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6FE4-428E-8C4E-B407C818F2A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6FE4-428E-8C4E-B407C818F2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'Master iready 2021'!$D$302:$E$319</c:f>
              <c:multiLvlStrCache>
                <c:ptCount val="18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  <c:pt idx="12">
                    <c:v>Fall</c:v>
                  </c:pt>
                  <c:pt idx="13">
                    <c:v>Winter</c:v>
                  </c:pt>
                  <c:pt idx="14">
                    <c:v>Fall</c:v>
                  </c:pt>
                  <c:pt idx="15">
                    <c:v>Winter</c:v>
                  </c:pt>
                  <c:pt idx="16">
                    <c:v>Fall</c:v>
                  </c:pt>
                  <c:pt idx="17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  <c:pt idx="12">
                    <c:v>Grade 6</c:v>
                  </c:pt>
                  <c:pt idx="14">
                    <c:v>Grade 7</c:v>
                  </c:pt>
                  <c:pt idx="16">
                    <c:v>Grade 8</c:v>
                  </c:pt>
                </c:lvl>
              </c:multiLvlStrCache>
            </c:multiLvlStrRef>
          </c:cat>
          <c:val>
            <c:numRef>
              <c:f>'Master iready 2021'!$O$302:$O$319</c:f>
              <c:numCache>
                <c:formatCode>0%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0.01</c:v>
                </c:pt>
                <c:pt idx="5">
                  <c:v>0.01</c:v>
                </c:pt>
                <c:pt idx="6">
                  <c:v>7.0000000000000007E-2</c:v>
                </c:pt>
                <c:pt idx="7">
                  <c:v>0.06</c:v>
                </c:pt>
                <c:pt idx="8">
                  <c:v>0.11</c:v>
                </c:pt>
                <c:pt idx="9">
                  <c:v>0.09</c:v>
                </c:pt>
                <c:pt idx="10">
                  <c:v>0.12</c:v>
                </c:pt>
                <c:pt idx="11">
                  <c:v>0.1</c:v>
                </c:pt>
                <c:pt idx="12">
                  <c:v>0.25</c:v>
                </c:pt>
                <c:pt idx="13">
                  <c:v>0.28999999999999998</c:v>
                </c:pt>
                <c:pt idx="14">
                  <c:v>0.36</c:v>
                </c:pt>
                <c:pt idx="15">
                  <c:v>0.32</c:v>
                </c:pt>
                <c:pt idx="16">
                  <c:v>0.39</c:v>
                </c:pt>
                <c:pt idx="17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1-4FC8-A379-959C765F359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820163984"/>
        <c:axId val="82015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'Master iready 2021'!$F$1</c15:sqref>
                        </c15:formulaRef>
                      </c:ext>
                    </c:extLst>
                    <c:strCache>
                      <c:ptCount val="1"/>
                      <c:pt idx="0">
                        <c:v># Mid or Above Grade Level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'Master iready 2021'!$D$302:$E$319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'Master iready 2021'!$F$302:$F$319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169</c:v>
                      </c:pt>
                      <c:pt idx="1">
                        <c:v>392</c:v>
                      </c:pt>
                      <c:pt idx="2">
                        <c:v>298</c:v>
                      </c:pt>
                      <c:pt idx="3">
                        <c:v>568</c:v>
                      </c:pt>
                      <c:pt idx="4">
                        <c:v>418</c:v>
                      </c:pt>
                      <c:pt idx="5">
                        <c:v>618</c:v>
                      </c:pt>
                      <c:pt idx="6">
                        <c:v>452</c:v>
                      </c:pt>
                      <c:pt idx="7">
                        <c:v>652</c:v>
                      </c:pt>
                      <c:pt idx="8">
                        <c:v>459</c:v>
                      </c:pt>
                      <c:pt idx="9">
                        <c:v>577</c:v>
                      </c:pt>
                      <c:pt idx="10">
                        <c:v>347</c:v>
                      </c:pt>
                      <c:pt idx="11">
                        <c:v>442</c:v>
                      </c:pt>
                      <c:pt idx="12">
                        <c:v>50</c:v>
                      </c:pt>
                      <c:pt idx="13">
                        <c:v>53</c:v>
                      </c:pt>
                      <c:pt idx="14">
                        <c:v>79</c:v>
                      </c:pt>
                      <c:pt idx="15">
                        <c:v>63</c:v>
                      </c:pt>
                      <c:pt idx="16">
                        <c:v>54</c:v>
                      </c:pt>
                      <c:pt idx="17">
                        <c:v>40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3DD1-4FC8-A379-959C765F3596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2021'!$H$1</c15:sqref>
                        </c15:formulaRef>
                      </c:ext>
                    </c:extLst>
                    <c:strCache>
                      <c:ptCount val="1"/>
                      <c:pt idx="0">
                        <c:v># Early On Grade Level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2021'!$D$302:$E$319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2021'!$H$302:$H$319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82</c:v>
                      </c:pt>
                      <c:pt idx="1">
                        <c:v>106</c:v>
                      </c:pt>
                      <c:pt idx="2">
                        <c:v>116</c:v>
                      </c:pt>
                      <c:pt idx="3">
                        <c:v>153</c:v>
                      </c:pt>
                      <c:pt idx="4">
                        <c:v>218</c:v>
                      </c:pt>
                      <c:pt idx="5">
                        <c:v>251</c:v>
                      </c:pt>
                      <c:pt idx="6">
                        <c:v>414</c:v>
                      </c:pt>
                      <c:pt idx="7">
                        <c:v>339</c:v>
                      </c:pt>
                      <c:pt idx="8">
                        <c:v>259</c:v>
                      </c:pt>
                      <c:pt idx="9">
                        <c:v>249</c:v>
                      </c:pt>
                      <c:pt idx="10">
                        <c:v>307</c:v>
                      </c:pt>
                      <c:pt idx="11">
                        <c:v>312</c:v>
                      </c:pt>
                      <c:pt idx="12">
                        <c:v>34</c:v>
                      </c:pt>
                      <c:pt idx="13">
                        <c:v>22</c:v>
                      </c:pt>
                      <c:pt idx="14">
                        <c:v>47</c:v>
                      </c:pt>
                      <c:pt idx="15">
                        <c:v>38</c:v>
                      </c:pt>
                      <c:pt idx="16">
                        <c:v>37</c:v>
                      </c:pt>
                      <c:pt idx="17">
                        <c:v>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DD1-4FC8-A379-959C765F3596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2021'!$J$1</c15:sqref>
                        </c15:formulaRef>
                      </c:ext>
                    </c:extLst>
                    <c:strCache>
                      <c:ptCount val="1"/>
                      <c:pt idx="0">
                        <c:v># One Grade Level Below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2021'!$D$302:$E$319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2021'!$J$302:$J$319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75</c:v>
                      </c:pt>
                      <c:pt idx="1">
                        <c:v>72</c:v>
                      </c:pt>
                      <c:pt idx="2">
                        <c:v>488</c:v>
                      </c:pt>
                      <c:pt idx="3">
                        <c:v>466</c:v>
                      </c:pt>
                      <c:pt idx="4">
                        <c:v>545</c:v>
                      </c:pt>
                      <c:pt idx="5">
                        <c:v>474</c:v>
                      </c:pt>
                      <c:pt idx="6">
                        <c:v>253</c:v>
                      </c:pt>
                      <c:pt idx="7">
                        <c:v>243</c:v>
                      </c:pt>
                      <c:pt idx="8">
                        <c:v>476</c:v>
                      </c:pt>
                      <c:pt idx="9">
                        <c:v>416</c:v>
                      </c:pt>
                      <c:pt idx="10">
                        <c:v>352</c:v>
                      </c:pt>
                      <c:pt idx="11">
                        <c:v>310</c:v>
                      </c:pt>
                      <c:pt idx="12">
                        <c:v>75</c:v>
                      </c:pt>
                      <c:pt idx="13">
                        <c:v>53</c:v>
                      </c:pt>
                      <c:pt idx="14">
                        <c:v>51</c:v>
                      </c:pt>
                      <c:pt idx="15">
                        <c:v>42</c:v>
                      </c:pt>
                      <c:pt idx="16">
                        <c:v>38</c:v>
                      </c:pt>
                      <c:pt idx="17">
                        <c:v>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DD1-4FC8-A379-959C765F3596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2021'!$L$1</c15:sqref>
                        </c15:formulaRef>
                      </c:ext>
                    </c:extLst>
                    <c:strCache>
                      <c:ptCount val="1"/>
                      <c:pt idx="0">
                        <c:v># Two Grade Levels Below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2021'!$D$302:$E$319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2021'!$L$302:$L$319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0</c:v>
                      </c:pt>
                      <c:pt idx="1">
                        <c:v>0</c:v>
                      </c:pt>
                      <c:pt idx="2">
                        <c:v>30</c:v>
                      </c:pt>
                      <c:pt idx="3">
                        <c:v>25</c:v>
                      </c:pt>
                      <c:pt idx="4">
                        <c:v>222</c:v>
                      </c:pt>
                      <c:pt idx="5">
                        <c:v>162</c:v>
                      </c:pt>
                      <c:pt idx="6">
                        <c:v>264</c:v>
                      </c:pt>
                      <c:pt idx="7">
                        <c:v>18</c:v>
                      </c:pt>
                      <c:pt idx="8">
                        <c:v>104</c:v>
                      </c:pt>
                      <c:pt idx="9">
                        <c:v>84</c:v>
                      </c:pt>
                      <c:pt idx="10">
                        <c:v>239</c:v>
                      </c:pt>
                      <c:pt idx="11">
                        <c:v>221</c:v>
                      </c:pt>
                      <c:pt idx="12">
                        <c:v>50</c:v>
                      </c:pt>
                      <c:pt idx="13">
                        <c:v>39</c:v>
                      </c:pt>
                      <c:pt idx="14">
                        <c:v>25</c:v>
                      </c:pt>
                      <c:pt idx="15">
                        <c:v>30</c:v>
                      </c:pt>
                      <c:pt idx="16">
                        <c:v>20</c:v>
                      </c:pt>
                      <c:pt idx="17">
                        <c:v>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3DD1-4FC8-A379-959C765F3596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2021'!$N$1</c15:sqref>
                        </c15:formulaRef>
                      </c:ext>
                    </c:extLst>
                    <c:strCache>
                      <c:ptCount val="1"/>
                      <c:pt idx="0">
                        <c:v># Three or More Grade Levels Below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2021'!$D$302:$E$319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2021'!$N$302:$N$319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11</c:v>
                      </c:pt>
                      <c:pt idx="5">
                        <c:v>18</c:v>
                      </c:pt>
                      <c:pt idx="6">
                        <c:v>102</c:v>
                      </c:pt>
                      <c:pt idx="7">
                        <c:v>85</c:v>
                      </c:pt>
                      <c:pt idx="8">
                        <c:v>163</c:v>
                      </c:pt>
                      <c:pt idx="9">
                        <c:v>134</c:v>
                      </c:pt>
                      <c:pt idx="10">
                        <c:v>164</c:v>
                      </c:pt>
                      <c:pt idx="11">
                        <c:v>138</c:v>
                      </c:pt>
                      <c:pt idx="12">
                        <c:v>70</c:v>
                      </c:pt>
                      <c:pt idx="13">
                        <c:v>67</c:v>
                      </c:pt>
                      <c:pt idx="14">
                        <c:v>114</c:v>
                      </c:pt>
                      <c:pt idx="15">
                        <c:v>83</c:v>
                      </c:pt>
                      <c:pt idx="16">
                        <c:v>96</c:v>
                      </c:pt>
                      <c:pt idx="17">
                        <c:v>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3DD1-4FC8-A379-959C765F3596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2021'!$P$1</c15:sqref>
                        </c15:formulaRef>
                      </c:ext>
                    </c:extLst>
                    <c:strCache>
                      <c:ptCount val="1"/>
                      <c:pt idx="0">
                        <c:v>s Assessed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2021'!$D$302:$E$319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2021'!$P$302:$P$319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326</c:v>
                      </c:pt>
                      <c:pt idx="1">
                        <c:v>570</c:v>
                      </c:pt>
                      <c:pt idx="2">
                        <c:v>932</c:v>
                      </c:pt>
                      <c:pt idx="3">
                        <c:v>1212</c:v>
                      </c:pt>
                      <c:pt idx="4">
                        <c:v>1414</c:v>
                      </c:pt>
                      <c:pt idx="5">
                        <c:v>1523</c:v>
                      </c:pt>
                      <c:pt idx="6">
                        <c:v>1485</c:v>
                      </c:pt>
                      <c:pt idx="7">
                        <c:v>1507</c:v>
                      </c:pt>
                      <c:pt idx="8">
                        <c:v>1461</c:v>
                      </c:pt>
                      <c:pt idx="9">
                        <c:v>1460</c:v>
                      </c:pt>
                      <c:pt idx="10">
                        <c:v>1409</c:v>
                      </c:pt>
                      <c:pt idx="11">
                        <c:v>1423</c:v>
                      </c:pt>
                      <c:pt idx="12">
                        <c:v>279</c:v>
                      </c:pt>
                      <c:pt idx="13">
                        <c:v>234</c:v>
                      </c:pt>
                      <c:pt idx="14">
                        <c:v>316</c:v>
                      </c:pt>
                      <c:pt idx="15">
                        <c:v>256</c:v>
                      </c:pt>
                      <c:pt idx="16">
                        <c:v>245</c:v>
                      </c:pt>
                      <c:pt idx="17">
                        <c:v>200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3DD1-4FC8-A379-959C765F3596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2021'!$D$302:$E$319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2021'!$Q$302:$Q$319</c15:sqref>
                        </c15:formulaRef>
                      </c:ext>
                    </c:extLst>
                    <c:numCache>
                      <c:formatCode>0</c:formatCode>
                      <c:ptCount val="18"/>
                      <c:pt idx="0">
                        <c:v>1444</c:v>
                      </c:pt>
                      <c:pt idx="1">
                        <c:v>1450</c:v>
                      </c:pt>
                      <c:pt idx="2">
                        <c:v>1554</c:v>
                      </c:pt>
                      <c:pt idx="3">
                        <c:v>1558</c:v>
                      </c:pt>
                      <c:pt idx="4">
                        <c:v>1637</c:v>
                      </c:pt>
                      <c:pt idx="5">
                        <c:v>1639</c:v>
                      </c:pt>
                      <c:pt idx="6">
                        <c:v>1559</c:v>
                      </c:pt>
                      <c:pt idx="7">
                        <c:v>1559</c:v>
                      </c:pt>
                      <c:pt idx="8">
                        <c:v>1532</c:v>
                      </c:pt>
                      <c:pt idx="9">
                        <c:v>1531</c:v>
                      </c:pt>
                      <c:pt idx="10">
                        <c:v>1499</c:v>
                      </c:pt>
                      <c:pt idx="11">
                        <c:v>1501</c:v>
                      </c:pt>
                      <c:pt idx="12">
                        <c:v>362</c:v>
                      </c:pt>
                      <c:pt idx="13">
                        <c:v>362</c:v>
                      </c:pt>
                      <c:pt idx="14">
                        <c:v>360</c:v>
                      </c:pt>
                      <c:pt idx="15">
                        <c:v>359</c:v>
                      </c:pt>
                      <c:pt idx="16">
                        <c:v>346</c:v>
                      </c:pt>
                      <c:pt idx="17">
                        <c:v>346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3DD1-4FC8-A379-959C765F3596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2021'!$R$1</c15:sqref>
                        </c15:formulaRef>
                      </c:ext>
                    </c:extLst>
                    <c:strCache>
                      <c:ptCount val="1"/>
                      <c:pt idx="0">
                        <c:v>Percent of Enrolled Students Taking Diagnostic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3DD1-4FC8-A379-959C765F3596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3DD1-4FC8-A379-959C765F3596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3DD1-4FC8-A379-959C765F3596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3DD1-4FC8-A379-959C765F3596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3DD1-4FC8-A379-959C765F3596}"/>
                    </c:ext>
                  </c:extLst>
                </c:dPt>
                <c:dPt>
                  <c:idx val="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3DD1-4FC8-A379-959C765F3596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3DD1-4FC8-A379-959C765F3596}"/>
                    </c:ext>
                  </c:extLst>
                </c:dPt>
                <c:dPt>
                  <c:idx val="7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3DD1-4FC8-A379-959C765F3596}"/>
                    </c:ext>
                  </c:extLst>
                </c:dPt>
                <c:dPt>
                  <c:idx val="8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3DD1-4FC8-A379-959C765F3596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3DD1-4FC8-A379-959C765F3596}"/>
                    </c:ext>
                  </c:extLst>
                </c:dPt>
                <c:dPt>
                  <c:idx val="1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3DD1-4FC8-A379-959C765F3596}"/>
                    </c:ext>
                  </c:extLst>
                </c:dPt>
                <c:dPt>
                  <c:idx val="11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3DD1-4FC8-A379-959C765F3596}"/>
                    </c:ext>
                  </c:extLst>
                </c:dPt>
                <c:dPt>
                  <c:idx val="1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3DD1-4FC8-A379-959C765F3596}"/>
                    </c:ext>
                  </c:extLst>
                </c:dPt>
                <c:dPt>
                  <c:idx val="13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3DD1-4FC8-A379-959C765F3596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3DD1-4FC8-A379-959C765F3596}"/>
                    </c:ext>
                  </c:extLst>
                </c:dPt>
                <c:dPt>
                  <c:idx val="1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3DD1-4FC8-A379-959C765F3596}"/>
                    </c:ext>
                  </c:extLst>
                </c:dPt>
                <c:dPt>
                  <c:idx val="16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3DD1-4FC8-A379-959C765F3596}"/>
                    </c:ext>
                  </c:extLst>
                </c:dPt>
                <c:dPt>
                  <c:idx val="17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3DD1-4FC8-A379-959C765F3596}"/>
                    </c:ext>
                  </c:extLst>
                </c:dPt>
                <c:dPt>
                  <c:idx val="18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3DD1-4FC8-A379-959C765F3596}"/>
                    </c:ext>
                  </c:extLst>
                </c:dPt>
                <c:dPt>
                  <c:idx val="19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3DD1-4FC8-A379-959C765F3596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2021'!$D$302:$E$319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  <c:pt idx="12">
                          <c:v>Fall</c:v>
                        </c:pt>
                        <c:pt idx="13">
                          <c:v>Winter</c:v>
                        </c:pt>
                        <c:pt idx="14">
                          <c:v>Fall</c:v>
                        </c:pt>
                        <c:pt idx="15">
                          <c:v>Winter</c:v>
                        </c:pt>
                        <c:pt idx="16">
                          <c:v>Fall</c:v>
                        </c:pt>
                        <c:pt idx="17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  <c:pt idx="12">
                          <c:v>Grade 6</c:v>
                        </c:pt>
                        <c:pt idx="14">
                          <c:v>Grade 7</c:v>
                        </c:pt>
                        <c:pt idx="16">
                          <c:v>Grade 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2021'!$R$302:$R$319</c15:sqref>
                        </c15:formulaRef>
                      </c:ext>
                    </c:extLst>
                    <c:numCache>
                      <c:formatCode>0.0</c:formatCode>
                      <c:ptCount val="18"/>
                      <c:pt idx="0">
                        <c:v>22.576177285318561</c:v>
                      </c:pt>
                      <c:pt idx="1">
                        <c:v>39.310344827586206</c:v>
                      </c:pt>
                      <c:pt idx="2">
                        <c:v>59.974259974259972</c:v>
                      </c:pt>
                      <c:pt idx="3">
                        <c:v>77.792041078305516</c:v>
                      </c:pt>
                      <c:pt idx="4">
                        <c:v>86.377519853390353</c:v>
                      </c:pt>
                      <c:pt idx="5">
                        <c:v>92.922513727882858</c:v>
                      </c:pt>
                      <c:pt idx="6">
                        <c:v>95.253367543296989</c:v>
                      </c:pt>
                      <c:pt idx="7">
                        <c:v>96.664528543938417</c:v>
                      </c:pt>
                      <c:pt idx="8">
                        <c:v>95.36553524804178</c:v>
                      </c:pt>
                      <c:pt idx="9">
                        <c:v>95.362508164598296</c:v>
                      </c:pt>
                      <c:pt idx="10">
                        <c:v>93.995997331554378</c:v>
                      </c:pt>
                      <c:pt idx="11">
                        <c:v>94.803464357095265</c:v>
                      </c:pt>
                      <c:pt idx="12">
                        <c:v>77.071823204419886</c:v>
                      </c:pt>
                      <c:pt idx="13">
                        <c:v>64.640883977900558</c:v>
                      </c:pt>
                      <c:pt idx="14">
                        <c:v>87.777777777777771</c:v>
                      </c:pt>
                      <c:pt idx="15">
                        <c:v>71.309192200557106</c:v>
                      </c:pt>
                      <c:pt idx="16">
                        <c:v>70.809248554913296</c:v>
                      </c:pt>
                      <c:pt idx="17">
                        <c:v>57.80346820809249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3DD1-4FC8-A379-959C765F3596}"/>
                  </c:ext>
                </c:extLst>
              </c15:ser>
            </c15:filteredBarSeries>
          </c:ext>
        </c:extLst>
      </c:barChart>
      <c:catAx>
        <c:axId val="8201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154800"/>
        <c:crosses val="autoZero"/>
        <c:auto val="1"/>
        <c:lblAlgn val="ctr"/>
        <c:lblOffset val="100"/>
        <c:noMultiLvlLbl val="0"/>
      </c:catAx>
      <c:valAx>
        <c:axId val="820154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82016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150641908725332E-2"/>
          <c:y val="0.95640231763482408"/>
          <c:w val="0.93009904608137772"/>
          <c:h val="3.4541078591591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latin typeface="Myriad Pro" panose="020B0503030403020204" pitchFamily="34" charset="0"/>
              </a:rPr>
              <a:t>Central Region Percent of Enrolled Students Taking Diagnostic in Math 2020-21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9157188684747743E-2"/>
          <c:y val="7.0096842373438009E-2"/>
          <c:w val="0.95652003135024788"/>
          <c:h val="0.7953003390383383"/>
        </c:manualLayout>
      </c:layout>
      <c:barChart>
        <c:barDir val="col"/>
        <c:grouping val="clustered"/>
        <c:varyColors val="0"/>
        <c:ser>
          <c:idx val="12"/>
          <c:order val="12"/>
          <c:tx>
            <c:strRef>
              <c:f>'Master iready 2021'!$R$1</c:f>
              <c:strCache>
                <c:ptCount val="1"/>
                <c:pt idx="0">
                  <c:v>Percent of Enrolled Students Taking Diagnostic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7C-4369-9D9B-A11E87CA5F58}"/>
              </c:ext>
            </c:extLst>
          </c:dPt>
          <c:dPt>
            <c:idx val="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7C-4369-9D9B-A11E87CA5F58}"/>
              </c:ext>
            </c:extLst>
          </c:dPt>
          <c:dPt>
            <c:idx val="2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7C-4369-9D9B-A11E87CA5F58}"/>
              </c:ext>
            </c:extLst>
          </c:dPt>
          <c:dPt>
            <c:idx val="3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7C-4369-9D9B-A11E87CA5F58}"/>
              </c:ext>
            </c:extLst>
          </c:dPt>
          <c:dPt>
            <c:idx val="4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D7C-4369-9D9B-A11E87CA5F58}"/>
              </c:ext>
            </c:extLst>
          </c:dPt>
          <c:dPt>
            <c:idx val="5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D7C-4369-9D9B-A11E87CA5F58}"/>
              </c:ext>
            </c:extLst>
          </c:dPt>
          <c:dPt>
            <c:idx val="6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D7C-4369-9D9B-A11E87CA5F58}"/>
              </c:ext>
            </c:extLst>
          </c:dPt>
          <c:dPt>
            <c:idx val="7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D7C-4369-9D9B-A11E87CA5F58}"/>
              </c:ext>
            </c:extLst>
          </c:dPt>
          <c:dPt>
            <c:idx val="8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D7C-4369-9D9B-A11E87CA5F58}"/>
              </c:ext>
            </c:extLst>
          </c:dPt>
          <c:dPt>
            <c:idx val="9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D7C-4369-9D9B-A11E87CA5F58}"/>
              </c:ext>
            </c:extLst>
          </c:dPt>
          <c:dPt>
            <c:idx val="10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D7C-4369-9D9B-A11E87CA5F58}"/>
              </c:ext>
            </c:extLst>
          </c:dPt>
          <c:dPt>
            <c:idx val="1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D7C-4369-9D9B-A11E87CA5F5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D7C-4369-9D9B-A11E87CA5F5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D7C-4369-9D9B-A11E87CA5F58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D7C-4369-9D9B-A11E87CA5F58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6D7C-4369-9D9B-A11E87CA5F58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6D7C-4369-9D9B-A11E87CA5F58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6D7C-4369-9D9B-A11E87CA5F58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6D7C-4369-9D9B-A11E87CA5F58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6D7C-4369-9D9B-A11E87CA5F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'Master iready 2021'!$D$20:$E$31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'Master iready 2021'!$R$20:$R$31</c:f>
              <c:numCache>
                <c:formatCode>0.0</c:formatCode>
                <c:ptCount val="12"/>
                <c:pt idx="0">
                  <c:v>23.711340206185564</c:v>
                </c:pt>
                <c:pt idx="1">
                  <c:v>55.670103092783506</c:v>
                </c:pt>
                <c:pt idx="2">
                  <c:v>92.789373814041738</c:v>
                </c:pt>
                <c:pt idx="3">
                  <c:v>93.738140417457302</c:v>
                </c:pt>
                <c:pt idx="4">
                  <c:v>94.444444444444443</c:v>
                </c:pt>
                <c:pt idx="5">
                  <c:v>96.236559139784944</c:v>
                </c:pt>
                <c:pt idx="6">
                  <c:v>96.343692870201096</c:v>
                </c:pt>
                <c:pt idx="7">
                  <c:v>97.257769652650822</c:v>
                </c:pt>
                <c:pt idx="8">
                  <c:v>96.692607003891055</c:v>
                </c:pt>
                <c:pt idx="9">
                  <c:v>96.887159533073927</c:v>
                </c:pt>
                <c:pt idx="10">
                  <c:v>94.704684317718943</c:v>
                </c:pt>
                <c:pt idx="11">
                  <c:v>95.519348268839096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6D7C-4369-9D9B-A11E87CA5F5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"/>
        <c:axId val="820163984"/>
        <c:axId val="82015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'Master iready 2021'!$F$1</c15:sqref>
                        </c15:formulaRef>
                      </c:ext>
                    </c:extLst>
                    <c:strCache>
                      <c:ptCount val="1"/>
                      <c:pt idx="0">
                        <c:v># Mid or Above Grade Level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'Master iready 2021'!$D$20:$E$31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'Master iready 2021'!$F$20:$F$31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48</c:v>
                      </c:pt>
                      <c:pt idx="1">
                        <c:v>172</c:v>
                      </c:pt>
                      <c:pt idx="2">
                        <c:v>130</c:v>
                      </c:pt>
                      <c:pt idx="3">
                        <c:v>157</c:v>
                      </c:pt>
                      <c:pt idx="4">
                        <c:v>80</c:v>
                      </c:pt>
                      <c:pt idx="5">
                        <c:v>126</c:v>
                      </c:pt>
                      <c:pt idx="6">
                        <c:v>46</c:v>
                      </c:pt>
                      <c:pt idx="7">
                        <c:v>82</c:v>
                      </c:pt>
                      <c:pt idx="8">
                        <c:v>58</c:v>
                      </c:pt>
                      <c:pt idx="9">
                        <c:v>87</c:v>
                      </c:pt>
                      <c:pt idx="10">
                        <c:v>60</c:v>
                      </c:pt>
                      <c:pt idx="11">
                        <c:v>93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9-6D7C-4369-9D9B-A11E87CA5F58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2021'!$G$1</c15:sqref>
                        </c15:formulaRef>
                      </c:ext>
                    </c:extLst>
                    <c:strCache>
                      <c:ptCount val="1"/>
                      <c:pt idx="0">
                        <c:v>% Mid or Above Grade Level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2021'!$D$20:$E$31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2021'!$G$20:$G$31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0.42</c:v>
                      </c:pt>
                      <c:pt idx="1">
                        <c:v>0.64</c:v>
                      </c:pt>
                      <c:pt idx="2">
                        <c:v>0.27</c:v>
                      </c:pt>
                      <c:pt idx="3">
                        <c:v>0.32</c:v>
                      </c:pt>
                      <c:pt idx="4">
                        <c:v>0.15</c:v>
                      </c:pt>
                      <c:pt idx="5">
                        <c:v>0.23</c:v>
                      </c:pt>
                      <c:pt idx="6">
                        <c:v>0.09</c:v>
                      </c:pt>
                      <c:pt idx="7">
                        <c:v>0.15</c:v>
                      </c:pt>
                      <c:pt idx="8">
                        <c:v>0.12</c:v>
                      </c:pt>
                      <c:pt idx="9">
                        <c:v>0.17</c:v>
                      </c:pt>
                      <c:pt idx="10">
                        <c:v>0.13</c:v>
                      </c:pt>
                      <c:pt idx="11">
                        <c:v>0.2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6D7C-4369-9D9B-A11E87CA5F5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2021'!$H$1</c15:sqref>
                        </c15:formulaRef>
                      </c:ext>
                    </c:extLst>
                    <c:strCache>
                      <c:ptCount val="1"/>
                      <c:pt idx="0">
                        <c:v># Early On Grade Level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2021'!$D$20:$E$31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2021'!$H$20:$H$31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17</c:v>
                      </c:pt>
                      <c:pt idx="1">
                        <c:v>34</c:v>
                      </c:pt>
                      <c:pt idx="2">
                        <c:v>47</c:v>
                      </c:pt>
                      <c:pt idx="3">
                        <c:v>73</c:v>
                      </c:pt>
                      <c:pt idx="4">
                        <c:v>71</c:v>
                      </c:pt>
                      <c:pt idx="5">
                        <c:v>89</c:v>
                      </c:pt>
                      <c:pt idx="6">
                        <c:v>69</c:v>
                      </c:pt>
                      <c:pt idx="7">
                        <c:v>109</c:v>
                      </c:pt>
                      <c:pt idx="8">
                        <c:v>86</c:v>
                      </c:pt>
                      <c:pt idx="9">
                        <c:v>106</c:v>
                      </c:pt>
                      <c:pt idx="10">
                        <c:v>97</c:v>
                      </c:pt>
                      <c:pt idx="11">
                        <c:v>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6D7C-4369-9D9B-A11E87CA5F58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2021'!$I$1</c15:sqref>
                        </c15:formulaRef>
                      </c:ext>
                    </c:extLst>
                    <c:strCache>
                      <c:ptCount val="1"/>
                      <c:pt idx="0">
                        <c:v>% Early On Grade Level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2021'!$D$20:$E$31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2021'!$I$20:$I$31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0.15</c:v>
                      </c:pt>
                      <c:pt idx="1">
                        <c:v>0.13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0.13</c:v>
                      </c:pt>
                      <c:pt idx="5">
                        <c:v>0.17</c:v>
                      </c:pt>
                      <c:pt idx="6">
                        <c:v>0.13</c:v>
                      </c:pt>
                      <c:pt idx="7">
                        <c:v>0.2</c:v>
                      </c:pt>
                      <c:pt idx="8">
                        <c:v>0.17</c:v>
                      </c:pt>
                      <c:pt idx="9">
                        <c:v>0.21</c:v>
                      </c:pt>
                      <c:pt idx="10">
                        <c:v>0.21</c:v>
                      </c:pt>
                      <c:pt idx="11">
                        <c:v>0.19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6D7C-4369-9D9B-A11E87CA5F58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2021'!$J$1</c15:sqref>
                        </c15:formulaRef>
                      </c:ext>
                    </c:extLst>
                    <c:strCache>
                      <c:ptCount val="1"/>
                      <c:pt idx="0">
                        <c:v># One Grade Level Below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2021'!$D$20:$E$31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2021'!$J$20:$J$31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50</c:v>
                      </c:pt>
                      <c:pt idx="1">
                        <c:v>64</c:v>
                      </c:pt>
                      <c:pt idx="2">
                        <c:v>286</c:v>
                      </c:pt>
                      <c:pt idx="3">
                        <c:v>242</c:v>
                      </c:pt>
                      <c:pt idx="4">
                        <c:v>279</c:v>
                      </c:pt>
                      <c:pt idx="5">
                        <c:v>256</c:v>
                      </c:pt>
                      <c:pt idx="6">
                        <c:v>264</c:v>
                      </c:pt>
                      <c:pt idx="7">
                        <c:v>250</c:v>
                      </c:pt>
                      <c:pt idx="8">
                        <c:v>224</c:v>
                      </c:pt>
                      <c:pt idx="9">
                        <c:v>196</c:v>
                      </c:pt>
                      <c:pt idx="10">
                        <c:v>193</c:v>
                      </c:pt>
                      <c:pt idx="11">
                        <c:v>162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6D7C-4369-9D9B-A11E87CA5F58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2021'!$K$1</c15:sqref>
                        </c15:formulaRef>
                      </c:ext>
                    </c:extLst>
                    <c:strCache>
                      <c:ptCount val="1"/>
                      <c:pt idx="0">
                        <c:v>% One Grade Level Below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2021'!$D$20:$E$31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2021'!$K$20:$K$31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0.43</c:v>
                      </c:pt>
                      <c:pt idx="1">
                        <c:v>0.24</c:v>
                      </c:pt>
                      <c:pt idx="2">
                        <c:v>0.57999999999999996</c:v>
                      </c:pt>
                      <c:pt idx="3">
                        <c:v>0.49</c:v>
                      </c:pt>
                      <c:pt idx="4">
                        <c:v>0.53</c:v>
                      </c:pt>
                      <c:pt idx="5">
                        <c:v>0.48</c:v>
                      </c:pt>
                      <c:pt idx="6">
                        <c:v>0.5</c:v>
                      </c:pt>
                      <c:pt idx="7">
                        <c:v>0.47</c:v>
                      </c:pt>
                      <c:pt idx="8">
                        <c:v>0.45</c:v>
                      </c:pt>
                      <c:pt idx="9">
                        <c:v>0.39</c:v>
                      </c:pt>
                      <c:pt idx="10">
                        <c:v>0.42</c:v>
                      </c:pt>
                      <c:pt idx="11">
                        <c:v>0.35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6D7C-4369-9D9B-A11E87CA5F58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2021'!$L$1</c15:sqref>
                        </c15:formulaRef>
                      </c:ext>
                    </c:extLst>
                    <c:strCache>
                      <c:ptCount val="1"/>
                      <c:pt idx="0">
                        <c:v># Two Grade Levels Below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2021'!$D$20:$E$31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2021'!$L$20:$L$31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26</c:v>
                      </c:pt>
                      <c:pt idx="3">
                        <c:v>22</c:v>
                      </c:pt>
                      <c:pt idx="4">
                        <c:v>85</c:v>
                      </c:pt>
                      <c:pt idx="5">
                        <c:v>57</c:v>
                      </c:pt>
                      <c:pt idx="6">
                        <c:v>111</c:v>
                      </c:pt>
                      <c:pt idx="7">
                        <c:v>52</c:v>
                      </c:pt>
                      <c:pt idx="8">
                        <c:v>71</c:v>
                      </c:pt>
                      <c:pt idx="9">
                        <c:v>67</c:v>
                      </c:pt>
                      <c:pt idx="10">
                        <c:v>55</c:v>
                      </c:pt>
                      <c:pt idx="11">
                        <c:v>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6D7C-4369-9D9B-A11E87CA5F58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2021'!$M$1</c15:sqref>
                        </c15:formulaRef>
                      </c:ext>
                    </c:extLst>
                    <c:strCache>
                      <c:ptCount val="1"/>
                      <c:pt idx="0">
                        <c:v>% Two Grade Levels Below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2021'!$D$20:$E$31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2021'!$M$20:$M$31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0.05</c:v>
                      </c:pt>
                      <c:pt idx="3">
                        <c:v>0.04</c:v>
                      </c:pt>
                      <c:pt idx="4">
                        <c:v>0.16</c:v>
                      </c:pt>
                      <c:pt idx="5">
                        <c:v>0.11</c:v>
                      </c:pt>
                      <c:pt idx="6">
                        <c:v>0.21</c:v>
                      </c:pt>
                      <c:pt idx="7">
                        <c:v>0.1</c:v>
                      </c:pt>
                      <c:pt idx="8">
                        <c:v>0.14000000000000001</c:v>
                      </c:pt>
                      <c:pt idx="9">
                        <c:v>0.13</c:v>
                      </c:pt>
                      <c:pt idx="10">
                        <c:v>0.12</c:v>
                      </c:pt>
                      <c:pt idx="11">
                        <c:v>0.13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6D7C-4369-9D9B-A11E87CA5F58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2021'!$N$1</c15:sqref>
                        </c15:formulaRef>
                      </c:ext>
                    </c:extLst>
                    <c:strCache>
                      <c:ptCount val="1"/>
                      <c:pt idx="0">
                        <c:v># Three or More Grade Levels Below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2021'!$D$20:$E$31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2021'!$N$20:$N$31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12</c:v>
                      </c:pt>
                      <c:pt idx="5">
                        <c:v>9</c:v>
                      </c:pt>
                      <c:pt idx="6">
                        <c:v>37</c:v>
                      </c:pt>
                      <c:pt idx="7">
                        <c:v>39</c:v>
                      </c:pt>
                      <c:pt idx="8">
                        <c:v>58</c:v>
                      </c:pt>
                      <c:pt idx="9">
                        <c:v>42</c:v>
                      </c:pt>
                      <c:pt idx="10">
                        <c:v>60</c:v>
                      </c:pt>
                      <c:pt idx="11">
                        <c:v>65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6D7C-4369-9D9B-A11E87CA5F58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2021'!$O$1</c15:sqref>
                        </c15:formulaRef>
                      </c:ext>
                    </c:extLst>
                    <c:strCache>
                      <c:ptCount val="1"/>
                      <c:pt idx="0">
                        <c:v>% Three or More Grade Levels Below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2021'!$D$20:$E$31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2021'!$O$20:$O$31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0.02</c:v>
                      </c:pt>
                      <c:pt idx="5">
                        <c:v>0.02</c:v>
                      </c:pt>
                      <c:pt idx="6">
                        <c:v>7.0000000000000007E-2</c:v>
                      </c:pt>
                      <c:pt idx="7">
                        <c:v>7.0000000000000007E-2</c:v>
                      </c:pt>
                      <c:pt idx="8">
                        <c:v>0.12</c:v>
                      </c:pt>
                      <c:pt idx="9">
                        <c:v>0.08</c:v>
                      </c:pt>
                      <c:pt idx="10">
                        <c:v>0.13</c:v>
                      </c:pt>
                      <c:pt idx="11">
                        <c:v>0.14000000000000001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6D7C-4369-9D9B-A11E87CA5F58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2021'!$P$1</c15:sqref>
                        </c15:formulaRef>
                      </c:ext>
                    </c:extLst>
                    <c:strCache>
                      <c:ptCount val="1"/>
                      <c:pt idx="0">
                        <c:v>s Assessed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2021'!$D$20:$E$31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2021'!$P$20:$P$31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115</c:v>
                      </c:pt>
                      <c:pt idx="1">
                        <c:v>270</c:v>
                      </c:pt>
                      <c:pt idx="2">
                        <c:v>489</c:v>
                      </c:pt>
                      <c:pt idx="3">
                        <c:v>494</c:v>
                      </c:pt>
                      <c:pt idx="4">
                        <c:v>527</c:v>
                      </c:pt>
                      <c:pt idx="5">
                        <c:v>537</c:v>
                      </c:pt>
                      <c:pt idx="6">
                        <c:v>527</c:v>
                      </c:pt>
                      <c:pt idx="7">
                        <c:v>532</c:v>
                      </c:pt>
                      <c:pt idx="8">
                        <c:v>497</c:v>
                      </c:pt>
                      <c:pt idx="9">
                        <c:v>498</c:v>
                      </c:pt>
                      <c:pt idx="10">
                        <c:v>465</c:v>
                      </c:pt>
                      <c:pt idx="11">
                        <c:v>469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6D7C-4369-9D9B-A11E87CA5F58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2021'!$D$20:$E$31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2021'!$Q$20:$Q$31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485</c:v>
                      </c:pt>
                      <c:pt idx="1">
                        <c:v>485</c:v>
                      </c:pt>
                      <c:pt idx="2">
                        <c:v>527</c:v>
                      </c:pt>
                      <c:pt idx="3">
                        <c:v>527</c:v>
                      </c:pt>
                      <c:pt idx="4">
                        <c:v>558</c:v>
                      </c:pt>
                      <c:pt idx="5">
                        <c:v>558</c:v>
                      </c:pt>
                      <c:pt idx="6">
                        <c:v>547</c:v>
                      </c:pt>
                      <c:pt idx="7">
                        <c:v>547</c:v>
                      </c:pt>
                      <c:pt idx="8">
                        <c:v>514</c:v>
                      </c:pt>
                      <c:pt idx="9">
                        <c:v>514</c:v>
                      </c:pt>
                      <c:pt idx="10">
                        <c:v>491</c:v>
                      </c:pt>
                      <c:pt idx="11">
                        <c:v>491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6D7C-4369-9D9B-A11E87CA5F58}"/>
                  </c:ext>
                </c:extLst>
              </c15:ser>
            </c15:filteredBarSeries>
          </c:ext>
        </c:extLst>
      </c:barChart>
      <c:catAx>
        <c:axId val="8201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154800"/>
        <c:crosses val="autoZero"/>
        <c:auto val="1"/>
        <c:lblAlgn val="ctr"/>
        <c:lblOffset val="100"/>
        <c:noMultiLvlLbl val="0"/>
      </c:catAx>
      <c:valAx>
        <c:axId val="820154800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82016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latin typeface="Myriad Pro" panose="020B0503030403020204" pitchFamily="34" charset="0"/>
              </a:rPr>
              <a:t>Central Region Percent of Students by Performance Level of Assessed Math 2020-21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4527559055118112E-2"/>
          <c:y val="7.0096842373438009E-2"/>
          <c:w val="0.96114966097987753"/>
          <c:h val="0.7953003390383383"/>
        </c:manualLayout>
      </c:layout>
      <c:barChart>
        <c:barDir val="col"/>
        <c:grouping val="percentStacked"/>
        <c:varyColors val="0"/>
        <c:ser>
          <c:idx val="1"/>
          <c:order val="1"/>
          <c:tx>
            <c:strRef>
              <c:f>'Master iready 2021'!$G$1</c:f>
              <c:strCache>
                <c:ptCount val="1"/>
                <c:pt idx="0">
                  <c:v>% Mid or Above Grade Level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'Master iready 2021'!$D$20:$E$31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'Master iready 2021'!$G$20:$G$31</c:f>
              <c:numCache>
                <c:formatCode>0%</c:formatCode>
                <c:ptCount val="12"/>
                <c:pt idx="0">
                  <c:v>0.42</c:v>
                </c:pt>
                <c:pt idx="1">
                  <c:v>0.64</c:v>
                </c:pt>
                <c:pt idx="2">
                  <c:v>0.27</c:v>
                </c:pt>
                <c:pt idx="3">
                  <c:v>0.32</c:v>
                </c:pt>
                <c:pt idx="4">
                  <c:v>0.15</c:v>
                </c:pt>
                <c:pt idx="5">
                  <c:v>0.23</c:v>
                </c:pt>
                <c:pt idx="6">
                  <c:v>0.09</c:v>
                </c:pt>
                <c:pt idx="7">
                  <c:v>0.15</c:v>
                </c:pt>
                <c:pt idx="8">
                  <c:v>0.12</c:v>
                </c:pt>
                <c:pt idx="9">
                  <c:v>0.17</c:v>
                </c:pt>
                <c:pt idx="10">
                  <c:v>0.13</c:v>
                </c:pt>
                <c:pt idx="1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37-4CD1-B167-CAFAD386E713}"/>
            </c:ext>
          </c:extLst>
        </c:ser>
        <c:ser>
          <c:idx val="3"/>
          <c:order val="3"/>
          <c:tx>
            <c:strRef>
              <c:f>'Master iready 2021'!$I$1</c:f>
              <c:strCache>
                <c:ptCount val="1"/>
                <c:pt idx="0">
                  <c:v>% Early On Grade Level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'Master iready 2021'!$D$20:$E$31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'Master iready 2021'!$I$20:$I$31</c:f>
              <c:numCache>
                <c:formatCode>0%</c:formatCode>
                <c:ptCount val="12"/>
                <c:pt idx="0">
                  <c:v>0.15</c:v>
                </c:pt>
                <c:pt idx="1">
                  <c:v>0.13</c:v>
                </c:pt>
                <c:pt idx="2">
                  <c:v>0.1</c:v>
                </c:pt>
                <c:pt idx="3">
                  <c:v>0.15</c:v>
                </c:pt>
                <c:pt idx="4">
                  <c:v>0.13</c:v>
                </c:pt>
                <c:pt idx="5">
                  <c:v>0.17</c:v>
                </c:pt>
                <c:pt idx="6">
                  <c:v>0.13</c:v>
                </c:pt>
                <c:pt idx="7">
                  <c:v>0.2</c:v>
                </c:pt>
                <c:pt idx="8">
                  <c:v>0.17</c:v>
                </c:pt>
                <c:pt idx="9">
                  <c:v>0.21</c:v>
                </c:pt>
                <c:pt idx="10">
                  <c:v>0.21</c:v>
                </c:pt>
                <c:pt idx="1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37-4CD1-B167-CAFAD386E713}"/>
            </c:ext>
          </c:extLst>
        </c:ser>
        <c:ser>
          <c:idx val="5"/>
          <c:order val="5"/>
          <c:tx>
            <c:strRef>
              <c:f>'Master iready 2021'!$K$1</c:f>
              <c:strCache>
                <c:ptCount val="1"/>
                <c:pt idx="0">
                  <c:v>% One Grade Level Below</c:v>
                </c:pt>
              </c:strCache>
            </c:strRef>
          </c:tx>
          <c:spPr>
            <a:solidFill>
              <a:srgbClr val="FFC000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'Master iready 2021'!$D$20:$E$31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'Master iready 2021'!$K$20:$K$31</c:f>
              <c:numCache>
                <c:formatCode>0%</c:formatCode>
                <c:ptCount val="12"/>
                <c:pt idx="0">
                  <c:v>0.43</c:v>
                </c:pt>
                <c:pt idx="1">
                  <c:v>0.24</c:v>
                </c:pt>
                <c:pt idx="2">
                  <c:v>0.57999999999999996</c:v>
                </c:pt>
                <c:pt idx="3">
                  <c:v>0.49</c:v>
                </c:pt>
                <c:pt idx="4">
                  <c:v>0.53</c:v>
                </c:pt>
                <c:pt idx="5">
                  <c:v>0.48</c:v>
                </c:pt>
                <c:pt idx="6">
                  <c:v>0.5</c:v>
                </c:pt>
                <c:pt idx="7">
                  <c:v>0.47</c:v>
                </c:pt>
                <c:pt idx="8">
                  <c:v>0.45</c:v>
                </c:pt>
                <c:pt idx="9">
                  <c:v>0.39</c:v>
                </c:pt>
                <c:pt idx="10">
                  <c:v>0.42</c:v>
                </c:pt>
                <c:pt idx="1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37-4CD1-B167-CAFAD386E713}"/>
            </c:ext>
          </c:extLst>
        </c:ser>
        <c:ser>
          <c:idx val="7"/>
          <c:order val="7"/>
          <c:tx>
            <c:strRef>
              <c:f>'Master iready 2021'!$M$1</c:f>
              <c:strCache>
                <c:ptCount val="1"/>
                <c:pt idx="0">
                  <c:v>% Two Grade Levels Below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2DA0-4D73-BEF9-A28344FAB50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2DA0-4D73-BEF9-A28344FAB5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'Master iready 2021'!$D$20:$E$31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'Master iready 2021'!$M$20:$M$31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0.05</c:v>
                </c:pt>
                <c:pt idx="3">
                  <c:v>0.04</c:v>
                </c:pt>
                <c:pt idx="4">
                  <c:v>0.16</c:v>
                </c:pt>
                <c:pt idx="5">
                  <c:v>0.11</c:v>
                </c:pt>
                <c:pt idx="6">
                  <c:v>0.21</c:v>
                </c:pt>
                <c:pt idx="7">
                  <c:v>0.1</c:v>
                </c:pt>
                <c:pt idx="8">
                  <c:v>0.14000000000000001</c:v>
                </c:pt>
                <c:pt idx="9">
                  <c:v>0.13</c:v>
                </c:pt>
                <c:pt idx="10">
                  <c:v>0.12</c:v>
                </c:pt>
                <c:pt idx="1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37-4CD1-B167-CAFAD386E713}"/>
            </c:ext>
          </c:extLst>
        </c:ser>
        <c:ser>
          <c:idx val="9"/>
          <c:order val="9"/>
          <c:tx>
            <c:strRef>
              <c:f>'Master iready 2021'!$O$1</c:f>
              <c:strCache>
                <c:ptCount val="1"/>
                <c:pt idx="0">
                  <c:v>% Three or More Grade Levels Below</c:v>
                </c:pt>
              </c:strCache>
            </c:strRef>
          </c:tx>
          <c:spPr>
            <a:solidFill>
              <a:srgbClr val="FF616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2DA0-4D73-BEF9-A28344FAB50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2DA0-4D73-BEF9-A28344FAB50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2DA0-4D73-BEF9-A28344FAB50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2DA0-4D73-BEF9-A28344FAB5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'Master iready 2021'!$D$20:$E$31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'Master iready 2021'!$O$20:$O$31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0.02</c:v>
                </c:pt>
                <c:pt idx="5">
                  <c:v>0.02</c:v>
                </c:pt>
                <c:pt idx="6">
                  <c:v>7.0000000000000007E-2</c:v>
                </c:pt>
                <c:pt idx="7">
                  <c:v>7.0000000000000007E-2</c:v>
                </c:pt>
                <c:pt idx="8">
                  <c:v>0.12</c:v>
                </c:pt>
                <c:pt idx="9">
                  <c:v>0.08</c:v>
                </c:pt>
                <c:pt idx="10">
                  <c:v>0.13</c:v>
                </c:pt>
                <c:pt idx="1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37-4CD1-B167-CAFAD386E71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820163984"/>
        <c:axId val="82015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'Master iready 2021'!$F$1</c15:sqref>
                        </c15:formulaRef>
                      </c:ext>
                    </c:extLst>
                    <c:strCache>
                      <c:ptCount val="1"/>
                      <c:pt idx="0">
                        <c:v># Mid or Above Grade Level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'Master iready 2021'!$D$20:$E$31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'Master iready 2021'!$F$20:$F$31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48</c:v>
                      </c:pt>
                      <c:pt idx="1">
                        <c:v>172</c:v>
                      </c:pt>
                      <c:pt idx="2">
                        <c:v>130</c:v>
                      </c:pt>
                      <c:pt idx="3">
                        <c:v>157</c:v>
                      </c:pt>
                      <c:pt idx="4">
                        <c:v>80</c:v>
                      </c:pt>
                      <c:pt idx="5">
                        <c:v>126</c:v>
                      </c:pt>
                      <c:pt idx="6">
                        <c:v>46</c:v>
                      </c:pt>
                      <c:pt idx="7">
                        <c:v>82</c:v>
                      </c:pt>
                      <c:pt idx="8">
                        <c:v>58</c:v>
                      </c:pt>
                      <c:pt idx="9">
                        <c:v>87</c:v>
                      </c:pt>
                      <c:pt idx="10">
                        <c:v>60</c:v>
                      </c:pt>
                      <c:pt idx="11">
                        <c:v>93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4D37-4CD1-B167-CAFAD386E713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2021'!$H$1</c15:sqref>
                        </c15:formulaRef>
                      </c:ext>
                    </c:extLst>
                    <c:strCache>
                      <c:ptCount val="1"/>
                      <c:pt idx="0">
                        <c:v># Early On Grade Level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2021'!$D$20:$E$31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2021'!$H$20:$H$31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17</c:v>
                      </c:pt>
                      <c:pt idx="1">
                        <c:v>34</c:v>
                      </c:pt>
                      <c:pt idx="2">
                        <c:v>47</c:v>
                      </c:pt>
                      <c:pt idx="3">
                        <c:v>73</c:v>
                      </c:pt>
                      <c:pt idx="4">
                        <c:v>71</c:v>
                      </c:pt>
                      <c:pt idx="5">
                        <c:v>89</c:v>
                      </c:pt>
                      <c:pt idx="6">
                        <c:v>69</c:v>
                      </c:pt>
                      <c:pt idx="7">
                        <c:v>109</c:v>
                      </c:pt>
                      <c:pt idx="8">
                        <c:v>86</c:v>
                      </c:pt>
                      <c:pt idx="9">
                        <c:v>106</c:v>
                      </c:pt>
                      <c:pt idx="10">
                        <c:v>97</c:v>
                      </c:pt>
                      <c:pt idx="11">
                        <c:v>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D37-4CD1-B167-CAFAD386E713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2021'!$J$1</c15:sqref>
                        </c15:formulaRef>
                      </c:ext>
                    </c:extLst>
                    <c:strCache>
                      <c:ptCount val="1"/>
                      <c:pt idx="0">
                        <c:v># One Grade Level Below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2021'!$D$20:$E$31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2021'!$J$20:$J$31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50</c:v>
                      </c:pt>
                      <c:pt idx="1">
                        <c:v>64</c:v>
                      </c:pt>
                      <c:pt idx="2">
                        <c:v>286</c:v>
                      </c:pt>
                      <c:pt idx="3">
                        <c:v>242</c:v>
                      </c:pt>
                      <c:pt idx="4">
                        <c:v>279</c:v>
                      </c:pt>
                      <c:pt idx="5">
                        <c:v>256</c:v>
                      </c:pt>
                      <c:pt idx="6">
                        <c:v>264</c:v>
                      </c:pt>
                      <c:pt idx="7">
                        <c:v>250</c:v>
                      </c:pt>
                      <c:pt idx="8">
                        <c:v>224</c:v>
                      </c:pt>
                      <c:pt idx="9">
                        <c:v>196</c:v>
                      </c:pt>
                      <c:pt idx="10">
                        <c:v>193</c:v>
                      </c:pt>
                      <c:pt idx="11">
                        <c:v>162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D37-4CD1-B167-CAFAD386E713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2021'!$L$1</c15:sqref>
                        </c15:formulaRef>
                      </c:ext>
                    </c:extLst>
                    <c:strCache>
                      <c:ptCount val="1"/>
                      <c:pt idx="0">
                        <c:v># Two Grade Levels Below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2021'!$D$20:$E$31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2021'!$L$20:$L$31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26</c:v>
                      </c:pt>
                      <c:pt idx="3">
                        <c:v>22</c:v>
                      </c:pt>
                      <c:pt idx="4">
                        <c:v>85</c:v>
                      </c:pt>
                      <c:pt idx="5">
                        <c:v>57</c:v>
                      </c:pt>
                      <c:pt idx="6">
                        <c:v>111</c:v>
                      </c:pt>
                      <c:pt idx="7">
                        <c:v>52</c:v>
                      </c:pt>
                      <c:pt idx="8">
                        <c:v>71</c:v>
                      </c:pt>
                      <c:pt idx="9">
                        <c:v>67</c:v>
                      </c:pt>
                      <c:pt idx="10">
                        <c:v>55</c:v>
                      </c:pt>
                      <c:pt idx="11">
                        <c:v>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D37-4CD1-B167-CAFAD386E713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2021'!$N$1</c15:sqref>
                        </c15:formulaRef>
                      </c:ext>
                    </c:extLst>
                    <c:strCache>
                      <c:ptCount val="1"/>
                      <c:pt idx="0">
                        <c:v># Three or More Grade Levels Below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2021'!$D$20:$E$31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2021'!$N$20:$N$31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12</c:v>
                      </c:pt>
                      <c:pt idx="5">
                        <c:v>9</c:v>
                      </c:pt>
                      <c:pt idx="6">
                        <c:v>37</c:v>
                      </c:pt>
                      <c:pt idx="7">
                        <c:v>39</c:v>
                      </c:pt>
                      <c:pt idx="8">
                        <c:v>58</c:v>
                      </c:pt>
                      <c:pt idx="9">
                        <c:v>42</c:v>
                      </c:pt>
                      <c:pt idx="10">
                        <c:v>60</c:v>
                      </c:pt>
                      <c:pt idx="11">
                        <c:v>65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4D37-4CD1-B167-CAFAD386E713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2021'!$P$1</c15:sqref>
                        </c15:formulaRef>
                      </c:ext>
                    </c:extLst>
                    <c:strCache>
                      <c:ptCount val="1"/>
                      <c:pt idx="0">
                        <c:v>s Assessed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2021'!$D$20:$E$31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2021'!$P$20:$P$31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115</c:v>
                      </c:pt>
                      <c:pt idx="1">
                        <c:v>270</c:v>
                      </c:pt>
                      <c:pt idx="2">
                        <c:v>489</c:v>
                      </c:pt>
                      <c:pt idx="3">
                        <c:v>494</c:v>
                      </c:pt>
                      <c:pt idx="4">
                        <c:v>527</c:v>
                      </c:pt>
                      <c:pt idx="5">
                        <c:v>537</c:v>
                      </c:pt>
                      <c:pt idx="6">
                        <c:v>527</c:v>
                      </c:pt>
                      <c:pt idx="7">
                        <c:v>532</c:v>
                      </c:pt>
                      <c:pt idx="8">
                        <c:v>497</c:v>
                      </c:pt>
                      <c:pt idx="9">
                        <c:v>498</c:v>
                      </c:pt>
                      <c:pt idx="10">
                        <c:v>465</c:v>
                      </c:pt>
                      <c:pt idx="11">
                        <c:v>469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4D37-4CD1-B167-CAFAD386E713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2021'!$D$20:$E$31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2021'!$Q$20:$Q$31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485</c:v>
                      </c:pt>
                      <c:pt idx="1">
                        <c:v>485</c:v>
                      </c:pt>
                      <c:pt idx="2">
                        <c:v>527</c:v>
                      </c:pt>
                      <c:pt idx="3">
                        <c:v>527</c:v>
                      </c:pt>
                      <c:pt idx="4">
                        <c:v>558</c:v>
                      </c:pt>
                      <c:pt idx="5">
                        <c:v>558</c:v>
                      </c:pt>
                      <c:pt idx="6">
                        <c:v>547</c:v>
                      </c:pt>
                      <c:pt idx="7">
                        <c:v>547</c:v>
                      </c:pt>
                      <c:pt idx="8">
                        <c:v>514</c:v>
                      </c:pt>
                      <c:pt idx="9">
                        <c:v>514</c:v>
                      </c:pt>
                      <c:pt idx="10">
                        <c:v>491</c:v>
                      </c:pt>
                      <c:pt idx="11">
                        <c:v>491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4D37-4CD1-B167-CAFAD386E713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2021'!$R$1</c15:sqref>
                        </c15:formulaRef>
                      </c:ext>
                    </c:extLst>
                    <c:strCache>
                      <c:ptCount val="1"/>
                      <c:pt idx="0">
                        <c:v>Percent of Enrolled Students Taking Diagnostic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4D37-4CD1-B167-CAFAD386E713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4D37-4CD1-B167-CAFAD386E713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4D37-4CD1-B167-CAFAD386E713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4D37-4CD1-B167-CAFAD386E713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4D37-4CD1-B167-CAFAD386E713}"/>
                    </c:ext>
                  </c:extLst>
                </c:dPt>
                <c:dPt>
                  <c:idx val="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4D37-4CD1-B167-CAFAD386E713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4D37-4CD1-B167-CAFAD386E713}"/>
                    </c:ext>
                  </c:extLst>
                </c:dPt>
                <c:dPt>
                  <c:idx val="7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4D37-4CD1-B167-CAFAD386E713}"/>
                    </c:ext>
                  </c:extLst>
                </c:dPt>
                <c:dPt>
                  <c:idx val="8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4D37-4CD1-B167-CAFAD386E713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4D37-4CD1-B167-CAFAD386E713}"/>
                    </c:ext>
                  </c:extLst>
                </c:dPt>
                <c:dPt>
                  <c:idx val="1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4D37-4CD1-B167-CAFAD386E713}"/>
                    </c:ext>
                  </c:extLst>
                </c:dPt>
                <c:dPt>
                  <c:idx val="11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4D37-4CD1-B167-CAFAD386E713}"/>
                    </c:ext>
                  </c:extLst>
                </c:dPt>
                <c:dPt>
                  <c:idx val="1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4D37-4CD1-B167-CAFAD386E713}"/>
                    </c:ext>
                  </c:extLst>
                </c:dPt>
                <c:dPt>
                  <c:idx val="13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4D37-4CD1-B167-CAFAD386E713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4D37-4CD1-B167-CAFAD386E713}"/>
                    </c:ext>
                  </c:extLst>
                </c:dPt>
                <c:dPt>
                  <c:idx val="1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4D37-4CD1-B167-CAFAD386E713}"/>
                    </c:ext>
                  </c:extLst>
                </c:dPt>
                <c:dPt>
                  <c:idx val="16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4D37-4CD1-B167-CAFAD386E713}"/>
                    </c:ext>
                  </c:extLst>
                </c:dPt>
                <c:dPt>
                  <c:idx val="17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4D37-4CD1-B167-CAFAD386E713}"/>
                    </c:ext>
                  </c:extLst>
                </c:dPt>
                <c:dPt>
                  <c:idx val="18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4D37-4CD1-B167-CAFAD386E713}"/>
                    </c:ext>
                  </c:extLst>
                </c:dPt>
                <c:dPt>
                  <c:idx val="19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4D37-4CD1-B167-CAFAD386E713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2021'!$D$20:$E$31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2021'!$R$20:$R$31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23.711340206185564</c:v>
                      </c:pt>
                      <c:pt idx="1">
                        <c:v>55.670103092783506</c:v>
                      </c:pt>
                      <c:pt idx="2">
                        <c:v>92.789373814041738</c:v>
                      </c:pt>
                      <c:pt idx="3">
                        <c:v>93.738140417457302</c:v>
                      </c:pt>
                      <c:pt idx="4">
                        <c:v>94.444444444444443</c:v>
                      </c:pt>
                      <c:pt idx="5">
                        <c:v>96.236559139784944</c:v>
                      </c:pt>
                      <c:pt idx="6">
                        <c:v>96.343692870201096</c:v>
                      </c:pt>
                      <c:pt idx="7">
                        <c:v>97.257769652650822</c:v>
                      </c:pt>
                      <c:pt idx="8">
                        <c:v>96.692607003891055</c:v>
                      </c:pt>
                      <c:pt idx="9">
                        <c:v>96.887159533073927</c:v>
                      </c:pt>
                      <c:pt idx="10">
                        <c:v>94.704684317718943</c:v>
                      </c:pt>
                      <c:pt idx="11">
                        <c:v>95.519348268839096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4D37-4CD1-B167-CAFAD386E713}"/>
                  </c:ext>
                </c:extLst>
              </c15:ser>
            </c15:filteredBarSeries>
          </c:ext>
        </c:extLst>
      </c:barChart>
      <c:catAx>
        <c:axId val="8201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154800"/>
        <c:crosses val="autoZero"/>
        <c:auto val="1"/>
        <c:lblAlgn val="ctr"/>
        <c:lblOffset val="100"/>
        <c:noMultiLvlLbl val="0"/>
      </c:catAx>
      <c:valAx>
        <c:axId val="820154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82016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150641908725332E-2"/>
          <c:y val="0.95640231763482408"/>
          <c:w val="0.93009904608137772"/>
          <c:h val="3.4541078591591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latin typeface="Myriad Pro" panose="020B0503030403020204" pitchFamily="34" charset="0"/>
              </a:rPr>
              <a:t>Central Region Percent of Enrolled Students Taking Diagnostic in Reading 2020-21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055336832895892E-2"/>
          <c:y val="7.0096842373438009E-2"/>
          <c:w val="0.96462188320209974"/>
          <c:h val="0.7953003390383383"/>
        </c:manualLayout>
      </c:layout>
      <c:barChart>
        <c:barDir val="col"/>
        <c:grouping val="clustered"/>
        <c:varyColors val="0"/>
        <c:ser>
          <c:idx val="12"/>
          <c:order val="12"/>
          <c:tx>
            <c:strRef>
              <c:f>'Master iready 2021'!$R$1</c:f>
              <c:strCache>
                <c:ptCount val="1"/>
                <c:pt idx="0">
                  <c:v>Percent of Enrolled Students Taking Diagnostic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09-4404-9349-5B16838DAFE2}"/>
              </c:ext>
            </c:extLst>
          </c:dPt>
          <c:dPt>
            <c:idx val="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09-4404-9349-5B16838DAFE2}"/>
              </c:ext>
            </c:extLst>
          </c:dPt>
          <c:dPt>
            <c:idx val="2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09-4404-9349-5B16838DAFE2}"/>
              </c:ext>
            </c:extLst>
          </c:dPt>
          <c:dPt>
            <c:idx val="3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609-4404-9349-5B16838DAFE2}"/>
              </c:ext>
            </c:extLst>
          </c:dPt>
          <c:dPt>
            <c:idx val="4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609-4404-9349-5B16838DAFE2}"/>
              </c:ext>
            </c:extLst>
          </c:dPt>
          <c:dPt>
            <c:idx val="5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609-4404-9349-5B16838DAFE2}"/>
              </c:ext>
            </c:extLst>
          </c:dPt>
          <c:dPt>
            <c:idx val="6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609-4404-9349-5B16838DAFE2}"/>
              </c:ext>
            </c:extLst>
          </c:dPt>
          <c:dPt>
            <c:idx val="7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609-4404-9349-5B16838DAFE2}"/>
              </c:ext>
            </c:extLst>
          </c:dPt>
          <c:dPt>
            <c:idx val="8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609-4404-9349-5B16838DAFE2}"/>
              </c:ext>
            </c:extLst>
          </c:dPt>
          <c:dPt>
            <c:idx val="9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609-4404-9349-5B16838DAFE2}"/>
              </c:ext>
            </c:extLst>
          </c:dPt>
          <c:dPt>
            <c:idx val="10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609-4404-9349-5B16838DAFE2}"/>
              </c:ext>
            </c:extLst>
          </c:dPt>
          <c:dPt>
            <c:idx val="1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609-4404-9349-5B16838DAFE2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609-4404-9349-5B16838DAFE2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609-4404-9349-5B16838DAFE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F609-4404-9349-5B16838DAFE2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F609-4404-9349-5B16838DAFE2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F609-4404-9349-5B16838DAFE2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F609-4404-9349-5B16838DAFE2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F609-4404-9349-5B16838DAFE2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F609-4404-9349-5B16838DAF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'Master iready 2021'!$D$296:$E$307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'Master iready 2021'!$R$296:$R$307</c:f>
              <c:numCache>
                <c:formatCode>0.0</c:formatCode>
                <c:ptCount val="12"/>
                <c:pt idx="0">
                  <c:v>23.092783505154639</c:v>
                </c:pt>
                <c:pt idx="1">
                  <c:v>44.948453608247426</c:v>
                </c:pt>
                <c:pt idx="2">
                  <c:v>62.998102466793171</c:v>
                </c:pt>
                <c:pt idx="3">
                  <c:v>70.777988614800762</c:v>
                </c:pt>
                <c:pt idx="4">
                  <c:v>92.831541218637994</c:v>
                </c:pt>
                <c:pt idx="5">
                  <c:v>93.727598566308245</c:v>
                </c:pt>
                <c:pt idx="6">
                  <c:v>95.978062157221217</c:v>
                </c:pt>
                <c:pt idx="7">
                  <c:v>96.709323583180989</c:v>
                </c:pt>
                <c:pt idx="8">
                  <c:v>96.498054474708169</c:v>
                </c:pt>
                <c:pt idx="9">
                  <c:v>95.719844357976655</c:v>
                </c:pt>
                <c:pt idx="10">
                  <c:v>93.482688391038693</c:v>
                </c:pt>
                <c:pt idx="11">
                  <c:v>92.871690427698567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F609-4404-9349-5B16838DAFE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"/>
        <c:axId val="820163984"/>
        <c:axId val="82015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'Master iready 2021'!$F$1</c15:sqref>
                        </c15:formulaRef>
                      </c:ext>
                    </c:extLst>
                    <c:strCache>
                      <c:ptCount val="1"/>
                      <c:pt idx="0">
                        <c:v># Mid or Above Grade Level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'Master iready 2021'!$D$296:$E$307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'Master iready 2021'!$F$296:$F$307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37</c:v>
                      </c:pt>
                      <c:pt idx="1">
                        <c:v>120</c:v>
                      </c:pt>
                      <c:pt idx="2">
                        <c:v>86</c:v>
                      </c:pt>
                      <c:pt idx="3">
                        <c:v>143</c:v>
                      </c:pt>
                      <c:pt idx="4">
                        <c:v>108</c:v>
                      </c:pt>
                      <c:pt idx="5">
                        <c:v>159</c:v>
                      </c:pt>
                      <c:pt idx="6">
                        <c:v>114</c:v>
                      </c:pt>
                      <c:pt idx="7">
                        <c:v>179</c:v>
                      </c:pt>
                      <c:pt idx="8">
                        <c:v>110</c:v>
                      </c:pt>
                      <c:pt idx="9">
                        <c:v>135</c:v>
                      </c:pt>
                      <c:pt idx="10">
                        <c:v>78</c:v>
                      </c:pt>
                      <c:pt idx="11">
                        <c:v>98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9-F609-4404-9349-5B16838DAFE2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2021'!$G$1</c15:sqref>
                        </c15:formulaRef>
                      </c:ext>
                    </c:extLst>
                    <c:strCache>
                      <c:ptCount val="1"/>
                      <c:pt idx="0">
                        <c:v>% Mid or Above Grade Level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2021'!$D$296:$E$307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2021'!$G$296:$G$307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0.33</c:v>
                      </c:pt>
                      <c:pt idx="1">
                        <c:v>0.55000000000000004</c:v>
                      </c:pt>
                      <c:pt idx="2">
                        <c:v>0.26</c:v>
                      </c:pt>
                      <c:pt idx="3">
                        <c:v>0.38</c:v>
                      </c:pt>
                      <c:pt idx="4">
                        <c:v>0.21</c:v>
                      </c:pt>
                      <c:pt idx="5">
                        <c:v>0.3</c:v>
                      </c:pt>
                      <c:pt idx="6">
                        <c:v>0.22</c:v>
                      </c:pt>
                      <c:pt idx="7">
                        <c:v>0.34</c:v>
                      </c:pt>
                      <c:pt idx="8">
                        <c:v>0.22</c:v>
                      </c:pt>
                      <c:pt idx="9">
                        <c:v>0.27</c:v>
                      </c:pt>
                      <c:pt idx="10">
                        <c:v>0.17</c:v>
                      </c:pt>
                      <c:pt idx="11">
                        <c:v>0.21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F609-4404-9349-5B16838DAFE2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2021'!$H$1</c15:sqref>
                        </c15:formulaRef>
                      </c:ext>
                    </c:extLst>
                    <c:strCache>
                      <c:ptCount val="1"/>
                      <c:pt idx="0">
                        <c:v># Early On Grade Level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2021'!$D$296:$E$307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2021'!$H$296:$H$307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36</c:v>
                      </c:pt>
                      <c:pt idx="1">
                        <c:v>52</c:v>
                      </c:pt>
                      <c:pt idx="2">
                        <c:v>43</c:v>
                      </c:pt>
                      <c:pt idx="3">
                        <c:v>44</c:v>
                      </c:pt>
                      <c:pt idx="4">
                        <c:v>75</c:v>
                      </c:pt>
                      <c:pt idx="5">
                        <c:v>85</c:v>
                      </c:pt>
                      <c:pt idx="6">
                        <c:v>144</c:v>
                      </c:pt>
                      <c:pt idx="7">
                        <c:v>117</c:v>
                      </c:pt>
                      <c:pt idx="8">
                        <c:v>78</c:v>
                      </c:pt>
                      <c:pt idx="9">
                        <c:v>95</c:v>
                      </c:pt>
                      <c:pt idx="10">
                        <c:v>84</c:v>
                      </c:pt>
                      <c:pt idx="11">
                        <c:v>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F609-4404-9349-5B16838DAFE2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2021'!$I$1</c15:sqref>
                        </c15:formulaRef>
                      </c:ext>
                    </c:extLst>
                    <c:strCache>
                      <c:ptCount val="1"/>
                      <c:pt idx="0">
                        <c:v>% Early On Grade Level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2021'!$D$296:$E$307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2021'!$I$296:$I$307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0.32</c:v>
                      </c:pt>
                      <c:pt idx="1">
                        <c:v>0.24</c:v>
                      </c:pt>
                      <c:pt idx="2">
                        <c:v>0.13</c:v>
                      </c:pt>
                      <c:pt idx="3">
                        <c:v>0.12</c:v>
                      </c:pt>
                      <c:pt idx="4">
                        <c:v>0.14000000000000001</c:v>
                      </c:pt>
                      <c:pt idx="5">
                        <c:v>0.16</c:v>
                      </c:pt>
                      <c:pt idx="6">
                        <c:v>0.27</c:v>
                      </c:pt>
                      <c:pt idx="7">
                        <c:v>0.22</c:v>
                      </c:pt>
                      <c:pt idx="8">
                        <c:v>0.16</c:v>
                      </c:pt>
                      <c:pt idx="9">
                        <c:v>0.19</c:v>
                      </c:pt>
                      <c:pt idx="10">
                        <c:v>0.18</c:v>
                      </c:pt>
                      <c:pt idx="11">
                        <c:v>0.21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F609-4404-9349-5B16838DAFE2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2021'!$J$1</c15:sqref>
                        </c15:formulaRef>
                      </c:ext>
                    </c:extLst>
                    <c:strCache>
                      <c:ptCount val="1"/>
                      <c:pt idx="0">
                        <c:v># One Grade Level Below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2021'!$D$296:$E$307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2021'!$J$296:$J$307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39</c:v>
                      </c:pt>
                      <c:pt idx="1">
                        <c:v>46</c:v>
                      </c:pt>
                      <c:pt idx="2">
                        <c:v>190</c:v>
                      </c:pt>
                      <c:pt idx="3">
                        <c:v>166</c:v>
                      </c:pt>
                      <c:pt idx="4">
                        <c:v>222</c:v>
                      </c:pt>
                      <c:pt idx="5">
                        <c:v>188</c:v>
                      </c:pt>
                      <c:pt idx="6">
                        <c:v>92</c:v>
                      </c:pt>
                      <c:pt idx="7">
                        <c:v>103</c:v>
                      </c:pt>
                      <c:pt idx="8">
                        <c:v>206</c:v>
                      </c:pt>
                      <c:pt idx="9">
                        <c:v>177</c:v>
                      </c:pt>
                      <c:pt idx="10">
                        <c:v>126</c:v>
                      </c:pt>
                      <c:pt idx="11">
                        <c:v>113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F609-4404-9349-5B16838DAFE2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2021'!$K$1</c15:sqref>
                        </c15:formulaRef>
                      </c:ext>
                    </c:extLst>
                    <c:strCache>
                      <c:ptCount val="1"/>
                      <c:pt idx="0">
                        <c:v>% One Grade Level Below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2021'!$D$296:$E$307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2021'!$K$296:$K$307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0.35</c:v>
                      </c:pt>
                      <c:pt idx="1">
                        <c:v>0.21</c:v>
                      </c:pt>
                      <c:pt idx="2">
                        <c:v>0.56999999999999995</c:v>
                      </c:pt>
                      <c:pt idx="3">
                        <c:v>0.45</c:v>
                      </c:pt>
                      <c:pt idx="4">
                        <c:v>0.43</c:v>
                      </c:pt>
                      <c:pt idx="5">
                        <c:v>0.36</c:v>
                      </c:pt>
                      <c:pt idx="6">
                        <c:v>0.18</c:v>
                      </c:pt>
                      <c:pt idx="7">
                        <c:v>0.19</c:v>
                      </c:pt>
                      <c:pt idx="8">
                        <c:v>0.42</c:v>
                      </c:pt>
                      <c:pt idx="9">
                        <c:v>0.36</c:v>
                      </c:pt>
                      <c:pt idx="10">
                        <c:v>0.27</c:v>
                      </c:pt>
                      <c:pt idx="11">
                        <c:v>0.25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F609-4404-9349-5B16838DAFE2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2021'!$L$1</c15:sqref>
                        </c15:formulaRef>
                      </c:ext>
                    </c:extLst>
                    <c:strCache>
                      <c:ptCount val="1"/>
                      <c:pt idx="0">
                        <c:v># Two Grade Levels Below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2021'!$D$296:$E$307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2021'!$L$296:$L$307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13</c:v>
                      </c:pt>
                      <c:pt idx="3">
                        <c:v>20</c:v>
                      </c:pt>
                      <c:pt idx="4">
                        <c:v>106</c:v>
                      </c:pt>
                      <c:pt idx="5">
                        <c:v>82</c:v>
                      </c:pt>
                      <c:pt idx="6">
                        <c:v>119</c:v>
                      </c:pt>
                      <c:pt idx="7">
                        <c:v>83</c:v>
                      </c:pt>
                      <c:pt idx="8">
                        <c:v>45</c:v>
                      </c:pt>
                      <c:pt idx="9">
                        <c:v>35</c:v>
                      </c:pt>
                      <c:pt idx="10">
                        <c:v>98</c:v>
                      </c:pt>
                      <c:pt idx="11">
                        <c:v>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F609-4404-9349-5B16838DAFE2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2021'!$M$1</c15:sqref>
                        </c15:formulaRef>
                      </c:ext>
                    </c:extLst>
                    <c:strCache>
                      <c:ptCount val="1"/>
                      <c:pt idx="0">
                        <c:v>% Two Grade Levels Below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2021'!$D$296:$E$307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2021'!$M$296:$M$307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0.04</c:v>
                      </c:pt>
                      <c:pt idx="3">
                        <c:v>0.05</c:v>
                      </c:pt>
                      <c:pt idx="4">
                        <c:v>0.2</c:v>
                      </c:pt>
                      <c:pt idx="5">
                        <c:v>0.16</c:v>
                      </c:pt>
                      <c:pt idx="6">
                        <c:v>0.23</c:v>
                      </c:pt>
                      <c:pt idx="7">
                        <c:v>0.16</c:v>
                      </c:pt>
                      <c:pt idx="8">
                        <c:v>0.09</c:v>
                      </c:pt>
                      <c:pt idx="9">
                        <c:v>7.0000000000000007E-2</c:v>
                      </c:pt>
                      <c:pt idx="10">
                        <c:v>0.21</c:v>
                      </c:pt>
                      <c:pt idx="11">
                        <c:v>0.19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F609-4404-9349-5B16838DAFE2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2021'!$N$1</c15:sqref>
                        </c15:formulaRef>
                      </c:ext>
                    </c:extLst>
                    <c:strCache>
                      <c:ptCount val="1"/>
                      <c:pt idx="0">
                        <c:v># Three or More Grade Levels Below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2021'!$D$296:$E$307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2021'!$N$296:$N$307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7</c:v>
                      </c:pt>
                      <c:pt idx="5">
                        <c:v>9</c:v>
                      </c:pt>
                      <c:pt idx="6">
                        <c:v>56</c:v>
                      </c:pt>
                      <c:pt idx="7">
                        <c:v>47</c:v>
                      </c:pt>
                      <c:pt idx="8">
                        <c:v>57</c:v>
                      </c:pt>
                      <c:pt idx="9">
                        <c:v>50</c:v>
                      </c:pt>
                      <c:pt idx="10">
                        <c:v>73</c:v>
                      </c:pt>
                      <c:pt idx="11">
                        <c:v>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F609-4404-9349-5B16838DAFE2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2021'!$O$1</c15:sqref>
                        </c15:formulaRef>
                      </c:ext>
                    </c:extLst>
                    <c:strCache>
                      <c:ptCount val="1"/>
                      <c:pt idx="0">
                        <c:v>% Three or More Grade Levels Below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2021'!$D$296:$E$307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2021'!$O$296:$O$307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0.01</c:v>
                      </c:pt>
                      <c:pt idx="5">
                        <c:v>0.02</c:v>
                      </c:pt>
                      <c:pt idx="6">
                        <c:v>0.11</c:v>
                      </c:pt>
                      <c:pt idx="7">
                        <c:v>0.09</c:v>
                      </c:pt>
                      <c:pt idx="8">
                        <c:v>0.11</c:v>
                      </c:pt>
                      <c:pt idx="9">
                        <c:v>0.1</c:v>
                      </c:pt>
                      <c:pt idx="10">
                        <c:v>0.16</c:v>
                      </c:pt>
                      <c:pt idx="11">
                        <c:v>0.14000000000000001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F609-4404-9349-5B16838DAFE2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2021'!$P$1</c15:sqref>
                        </c15:formulaRef>
                      </c:ext>
                    </c:extLst>
                    <c:strCache>
                      <c:ptCount val="1"/>
                      <c:pt idx="0">
                        <c:v>s Assessed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2021'!$D$296:$E$307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2021'!$P$296:$P$307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112</c:v>
                      </c:pt>
                      <c:pt idx="1">
                        <c:v>218</c:v>
                      </c:pt>
                      <c:pt idx="2">
                        <c:v>332</c:v>
                      </c:pt>
                      <c:pt idx="3">
                        <c:v>373</c:v>
                      </c:pt>
                      <c:pt idx="4">
                        <c:v>518</c:v>
                      </c:pt>
                      <c:pt idx="5">
                        <c:v>523</c:v>
                      </c:pt>
                      <c:pt idx="6">
                        <c:v>525</c:v>
                      </c:pt>
                      <c:pt idx="7">
                        <c:v>529</c:v>
                      </c:pt>
                      <c:pt idx="8">
                        <c:v>496</c:v>
                      </c:pt>
                      <c:pt idx="9">
                        <c:v>492</c:v>
                      </c:pt>
                      <c:pt idx="10">
                        <c:v>459</c:v>
                      </c:pt>
                      <c:pt idx="11">
                        <c:v>456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F609-4404-9349-5B16838DAFE2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2021'!$D$296:$E$307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2021'!$Q$296:$Q$307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485</c:v>
                      </c:pt>
                      <c:pt idx="1">
                        <c:v>485</c:v>
                      </c:pt>
                      <c:pt idx="2">
                        <c:v>527</c:v>
                      </c:pt>
                      <c:pt idx="3">
                        <c:v>527</c:v>
                      </c:pt>
                      <c:pt idx="4">
                        <c:v>558</c:v>
                      </c:pt>
                      <c:pt idx="5">
                        <c:v>558</c:v>
                      </c:pt>
                      <c:pt idx="6">
                        <c:v>547</c:v>
                      </c:pt>
                      <c:pt idx="7">
                        <c:v>547</c:v>
                      </c:pt>
                      <c:pt idx="8">
                        <c:v>514</c:v>
                      </c:pt>
                      <c:pt idx="9">
                        <c:v>514</c:v>
                      </c:pt>
                      <c:pt idx="10">
                        <c:v>491</c:v>
                      </c:pt>
                      <c:pt idx="11">
                        <c:v>491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F609-4404-9349-5B16838DAFE2}"/>
                  </c:ext>
                </c:extLst>
              </c15:ser>
            </c15:filteredBarSeries>
          </c:ext>
        </c:extLst>
      </c:barChart>
      <c:catAx>
        <c:axId val="8201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154800"/>
        <c:crosses val="autoZero"/>
        <c:auto val="1"/>
        <c:lblAlgn val="ctr"/>
        <c:lblOffset val="100"/>
        <c:noMultiLvlLbl val="0"/>
      </c:catAx>
      <c:valAx>
        <c:axId val="820154800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82016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solidFill>
                  <a:schemeClr val="tx1"/>
                </a:solidFill>
                <a:latin typeface="Myriad Pro" panose="020B0503030403020204" pitchFamily="34" charset="0"/>
              </a:rPr>
              <a:t>Central Region Percent of Students by Performance Level of Assessed Reading 2020-21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726601997134861E-3"/>
          <c:y val="7.0096842373438009E-2"/>
          <c:w val="0.96620451083111769"/>
          <c:h val="0.7953003390383383"/>
        </c:manualLayout>
      </c:layout>
      <c:barChart>
        <c:barDir val="col"/>
        <c:grouping val="percentStacked"/>
        <c:varyColors val="0"/>
        <c:ser>
          <c:idx val="1"/>
          <c:order val="1"/>
          <c:tx>
            <c:strRef>
              <c:f>'Master iready 2021'!$G$1</c:f>
              <c:strCache>
                <c:ptCount val="1"/>
                <c:pt idx="0">
                  <c:v>% Mid or Above Grade Level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'Master iready 2021'!$D$296:$E$307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'Master iready 2021'!$G$296:$G$307</c:f>
              <c:numCache>
                <c:formatCode>0%</c:formatCode>
                <c:ptCount val="12"/>
                <c:pt idx="0">
                  <c:v>0.33</c:v>
                </c:pt>
                <c:pt idx="1">
                  <c:v>0.55000000000000004</c:v>
                </c:pt>
                <c:pt idx="2">
                  <c:v>0.26</c:v>
                </c:pt>
                <c:pt idx="3">
                  <c:v>0.38</c:v>
                </c:pt>
                <c:pt idx="4">
                  <c:v>0.21</c:v>
                </c:pt>
                <c:pt idx="5">
                  <c:v>0.3</c:v>
                </c:pt>
                <c:pt idx="6">
                  <c:v>0.22</c:v>
                </c:pt>
                <c:pt idx="7">
                  <c:v>0.34</c:v>
                </c:pt>
                <c:pt idx="8">
                  <c:v>0.22</c:v>
                </c:pt>
                <c:pt idx="9">
                  <c:v>0.27</c:v>
                </c:pt>
                <c:pt idx="10">
                  <c:v>0.17</c:v>
                </c:pt>
                <c:pt idx="11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89-4975-B6C2-48D20D9A7432}"/>
            </c:ext>
          </c:extLst>
        </c:ser>
        <c:ser>
          <c:idx val="3"/>
          <c:order val="3"/>
          <c:tx>
            <c:strRef>
              <c:f>'Master iready 2021'!$I$1</c:f>
              <c:strCache>
                <c:ptCount val="1"/>
                <c:pt idx="0">
                  <c:v>% Early On Grade Level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'Master iready 2021'!$D$296:$E$307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'Master iready 2021'!$I$296:$I$307</c:f>
              <c:numCache>
                <c:formatCode>0%</c:formatCode>
                <c:ptCount val="12"/>
                <c:pt idx="0">
                  <c:v>0.32</c:v>
                </c:pt>
                <c:pt idx="1">
                  <c:v>0.24</c:v>
                </c:pt>
                <c:pt idx="2">
                  <c:v>0.13</c:v>
                </c:pt>
                <c:pt idx="3">
                  <c:v>0.12</c:v>
                </c:pt>
                <c:pt idx="4">
                  <c:v>0.14000000000000001</c:v>
                </c:pt>
                <c:pt idx="5">
                  <c:v>0.16</c:v>
                </c:pt>
                <c:pt idx="6">
                  <c:v>0.27</c:v>
                </c:pt>
                <c:pt idx="7">
                  <c:v>0.22</c:v>
                </c:pt>
                <c:pt idx="8">
                  <c:v>0.16</c:v>
                </c:pt>
                <c:pt idx="9">
                  <c:v>0.19</c:v>
                </c:pt>
                <c:pt idx="10">
                  <c:v>0.18</c:v>
                </c:pt>
                <c:pt idx="11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89-4975-B6C2-48D20D9A7432}"/>
            </c:ext>
          </c:extLst>
        </c:ser>
        <c:ser>
          <c:idx val="5"/>
          <c:order val="5"/>
          <c:tx>
            <c:strRef>
              <c:f>'Master iready 2021'!$K$1</c:f>
              <c:strCache>
                <c:ptCount val="1"/>
                <c:pt idx="0">
                  <c:v>% One Grade Level Below</c:v>
                </c:pt>
              </c:strCache>
            </c:strRef>
          </c:tx>
          <c:spPr>
            <a:solidFill>
              <a:srgbClr val="FFC000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'Master iready 2021'!$D$296:$E$307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'Master iready 2021'!$K$296:$K$307</c:f>
              <c:numCache>
                <c:formatCode>0%</c:formatCode>
                <c:ptCount val="12"/>
                <c:pt idx="0">
                  <c:v>0.35</c:v>
                </c:pt>
                <c:pt idx="1">
                  <c:v>0.21</c:v>
                </c:pt>
                <c:pt idx="2">
                  <c:v>0.56999999999999995</c:v>
                </c:pt>
                <c:pt idx="3">
                  <c:v>0.45</c:v>
                </c:pt>
                <c:pt idx="4">
                  <c:v>0.43</c:v>
                </c:pt>
                <c:pt idx="5">
                  <c:v>0.36</c:v>
                </c:pt>
                <c:pt idx="6">
                  <c:v>0.18</c:v>
                </c:pt>
                <c:pt idx="7">
                  <c:v>0.19</c:v>
                </c:pt>
                <c:pt idx="8">
                  <c:v>0.42</c:v>
                </c:pt>
                <c:pt idx="9">
                  <c:v>0.36</c:v>
                </c:pt>
                <c:pt idx="10">
                  <c:v>0.27</c:v>
                </c:pt>
                <c:pt idx="1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89-4975-B6C2-48D20D9A7432}"/>
            </c:ext>
          </c:extLst>
        </c:ser>
        <c:ser>
          <c:idx val="7"/>
          <c:order val="7"/>
          <c:tx>
            <c:strRef>
              <c:f>'Master iready 2021'!$M$1</c:f>
              <c:strCache>
                <c:ptCount val="1"/>
                <c:pt idx="0">
                  <c:v>% Two Grade Levels Below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357F-4428-BF18-4EC7BE0585D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357F-4428-BF18-4EC7BE0585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'Master iready 2021'!$D$296:$E$307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'Master iready 2021'!$M$296:$M$307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0.04</c:v>
                </c:pt>
                <c:pt idx="3">
                  <c:v>0.05</c:v>
                </c:pt>
                <c:pt idx="4">
                  <c:v>0.2</c:v>
                </c:pt>
                <c:pt idx="5">
                  <c:v>0.16</c:v>
                </c:pt>
                <c:pt idx="6">
                  <c:v>0.23</c:v>
                </c:pt>
                <c:pt idx="7">
                  <c:v>0.16</c:v>
                </c:pt>
                <c:pt idx="8">
                  <c:v>0.09</c:v>
                </c:pt>
                <c:pt idx="9">
                  <c:v>7.0000000000000007E-2</c:v>
                </c:pt>
                <c:pt idx="10">
                  <c:v>0.21</c:v>
                </c:pt>
                <c:pt idx="1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89-4975-B6C2-48D20D9A7432}"/>
            </c:ext>
          </c:extLst>
        </c:ser>
        <c:ser>
          <c:idx val="9"/>
          <c:order val="9"/>
          <c:tx>
            <c:strRef>
              <c:f>'Master iready 2021'!$O$1</c:f>
              <c:strCache>
                <c:ptCount val="1"/>
                <c:pt idx="0">
                  <c:v>% Three or More Grade Levels Below</c:v>
                </c:pt>
              </c:strCache>
            </c:strRef>
          </c:tx>
          <c:spPr>
            <a:solidFill>
              <a:srgbClr val="FF616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357F-4428-BF18-4EC7BE0585D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357F-4428-BF18-4EC7BE0585D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357F-4428-BF18-4EC7BE0585D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357F-4428-BF18-4EC7BE0585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'Master iready 2021'!$D$296:$E$307</c:f>
              <c:multiLvlStrCache>
                <c:ptCount val="12"/>
                <c:lvl>
                  <c:pt idx="0">
                    <c:v>Fall</c:v>
                  </c:pt>
                  <c:pt idx="1">
                    <c:v>Winter</c:v>
                  </c:pt>
                  <c:pt idx="2">
                    <c:v>Fall</c:v>
                  </c:pt>
                  <c:pt idx="3">
                    <c:v>Winter</c:v>
                  </c:pt>
                  <c:pt idx="4">
                    <c:v>Fall</c:v>
                  </c:pt>
                  <c:pt idx="5">
                    <c:v>Winter</c:v>
                  </c:pt>
                  <c:pt idx="6">
                    <c:v>Fall</c:v>
                  </c:pt>
                  <c:pt idx="7">
                    <c:v>Winter</c:v>
                  </c:pt>
                  <c:pt idx="8">
                    <c:v>Fall</c:v>
                  </c:pt>
                  <c:pt idx="9">
                    <c:v>Winter</c:v>
                  </c:pt>
                  <c:pt idx="10">
                    <c:v>Fall</c:v>
                  </c:pt>
                  <c:pt idx="11">
                    <c:v>Winter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'Master iready 2021'!$O$296:$O$307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0.01</c:v>
                </c:pt>
                <c:pt idx="5">
                  <c:v>0.02</c:v>
                </c:pt>
                <c:pt idx="6">
                  <c:v>0.11</c:v>
                </c:pt>
                <c:pt idx="7">
                  <c:v>0.09</c:v>
                </c:pt>
                <c:pt idx="8">
                  <c:v>0.11</c:v>
                </c:pt>
                <c:pt idx="9">
                  <c:v>0.1</c:v>
                </c:pt>
                <c:pt idx="10">
                  <c:v>0.16</c:v>
                </c:pt>
                <c:pt idx="1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89-4975-B6C2-48D20D9A743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820163984"/>
        <c:axId val="82015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'Master iready 2021'!$F$1</c15:sqref>
                        </c15:formulaRef>
                      </c:ext>
                    </c:extLst>
                    <c:strCache>
                      <c:ptCount val="1"/>
                      <c:pt idx="0">
                        <c:v># Mid or Above Grade Level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'Master iready 2021'!$D$296:$E$307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'Master iready 2021'!$F$296:$F$307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37</c:v>
                      </c:pt>
                      <c:pt idx="1">
                        <c:v>120</c:v>
                      </c:pt>
                      <c:pt idx="2">
                        <c:v>86</c:v>
                      </c:pt>
                      <c:pt idx="3">
                        <c:v>143</c:v>
                      </c:pt>
                      <c:pt idx="4">
                        <c:v>108</c:v>
                      </c:pt>
                      <c:pt idx="5">
                        <c:v>159</c:v>
                      </c:pt>
                      <c:pt idx="6">
                        <c:v>114</c:v>
                      </c:pt>
                      <c:pt idx="7">
                        <c:v>179</c:v>
                      </c:pt>
                      <c:pt idx="8">
                        <c:v>110</c:v>
                      </c:pt>
                      <c:pt idx="9">
                        <c:v>135</c:v>
                      </c:pt>
                      <c:pt idx="10">
                        <c:v>78</c:v>
                      </c:pt>
                      <c:pt idx="11">
                        <c:v>98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4D89-4975-B6C2-48D20D9A7432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2021'!$H$1</c15:sqref>
                        </c15:formulaRef>
                      </c:ext>
                    </c:extLst>
                    <c:strCache>
                      <c:ptCount val="1"/>
                      <c:pt idx="0">
                        <c:v># Early On Grade Level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2021'!$D$296:$E$307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2021'!$H$296:$H$307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36</c:v>
                      </c:pt>
                      <c:pt idx="1">
                        <c:v>52</c:v>
                      </c:pt>
                      <c:pt idx="2">
                        <c:v>43</c:v>
                      </c:pt>
                      <c:pt idx="3">
                        <c:v>44</c:v>
                      </c:pt>
                      <c:pt idx="4">
                        <c:v>75</c:v>
                      </c:pt>
                      <c:pt idx="5">
                        <c:v>85</c:v>
                      </c:pt>
                      <c:pt idx="6">
                        <c:v>144</c:v>
                      </c:pt>
                      <c:pt idx="7">
                        <c:v>117</c:v>
                      </c:pt>
                      <c:pt idx="8">
                        <c:v>78</c:v>
                      </c:pt>
                      <c:pt idx="9">
                        <c:v>95</c:v>
                      </c:pt>
                      <c:pt idx="10">
                        <c:v>84</c:v>
                      </c:pt>
                      <c:pt idx="11">
                        <c:v>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D89-4975-B6C2-48D20D9A7432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2021'!$J$1</c15:sqref>
                        </c15:formulaRef>
                      </c:ext>
                    </c:extLst>
                    <c:strCache>
                      <c:ptCount val="1"/>
                      <c:pt idx="0">
                        <c:v># One Grade Level Below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2021'!$D$296:$E$307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2021'!$J$296:$J$307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39</c:v>
                      </c:pt>
                      <c:pt idx="1">
                        <c:v>46</c:v>
                      </c:pt>
                      <c:pt idx="2">
                        <c:v>190</c:v>
                      </c:pt>
                      <c:pt idx="3">
                        <c:v>166</c:v>
                      </c:pt>
                      <c:pt idx="4">
                        <c:v>222</c:v>
                      </c:pt>
                      <c:pt idx="5">
                        <c:v>188</c:v>
                      </c:pt>
                      <c:pt idx="6">
                        <c:v>92</c:v>
                      </c:pt>
                      <c:pt idx="7">
                        <c:v>103</c:v>
                      </c:pt>
                      <c:pt idx="8">
                        <c:v>206</c:v>
                      </c:pt>
                      <c:pt idx="9">
                        <c:v>177</c:v>
                      </c:pt>
                      <c:pt idx="10">
                        <c:v>126</c:v>
                      </c:pt>
                      <c:pt idx="11">
                        <c:v>113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D89-4975-B6C2-48D20D9A7432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2021'!$L$1</c15:sqref>
                        </c15:formulaRef>
                      </c:ext>
                    </c:extLst>
                    <c:strCache>
                      <c:ptCount val="1"/>
                      <c:pt idx="0">
                        <c:v># Two Grade Levels Below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2021'!$D$296:$E$307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2021'!$L$296:$L$307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13</c:v>
                      </c:pt>
                      <c:pt idx="3">
                        <c:v>20</c:v>
                      </c:pt>
                      <c:pt idx="4">
                        <c:v>106</c:v>
                      </c:pt>
                      <c:pt idx="5">
                        <c:v>82</c:v>
                      </c:pt>
                      <c:pt idx="6">
                        <c:v>119</c:v>
                      </c:pt>
                      <c:pt idx="7">
                        <c:v>83</c:v>
                      </c:pt>
                      <c:pt idx="8">
                        <c:v>45</c:v>
                      </c:pt>
                      <c:pt idx="9">
                        <c:v>35</c:v>
                      </c:pt>
                      <c:pt idx="10">
                        <c:v>98</c:v>
                      </c:pt>
                      <c:pt idx="11">
                        <c:v>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D89-4975-B6C2-48D20D9A7432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2021'!$N$1</c15:sqref>
                        </c15:formulaRef>
                      </c:ext>
                    </c:extLst>
                    <c:strCache>
                      <c:ptCount val="1"/>
                      <c:pt idx="0">
                        <c:v># Three or More Grade Levels Below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2021'!$D$296:$E$307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2021'!$N$296:$N$307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7</c:v>
                      </c:pt>
                      <c:pt idx="5">
                        <c:v>9</c:v>
                      </c:pt>
                      <c:pt idx="6">
                        <c:v>56</c:v>
                      </c:pt>
                      <c:pt idx="7">
                        <c:v>47</c:v>
                      </c:pt>
                      <c:pt idx="8">
                        <c:v>57</c:v>
                      </c:pt>
                      <c:pt idx="9">
                        <c:v>50</c:v>
                      </c:pt>
                      <c:pt idx="10">
                        <c:v>73</c:v>
                      </c:pt>
                      <c:pt idx="11">
                        <c:v>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4D89-4975-B6C2-48D20D9A7432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2021'!$P$1</c15:sqref>
                        </c15:formulaRef>
                      </c:ext>
                    </c:extLst>
                    <c:strCache>
                      <c:ptCount val="1"/>
                      <c:pt idx="0">
                        <c:v>s Assessed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2021'!$D$296:$E$307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2021'!$P$296:$P$307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112</c:v>
                      </c:pt>
                      <c:pt idx="1">
                        <c:v>218</c:v>
                      </c:pt>
                      <c:pt idx="2">
                        <c:v>332</c:v>
                      </c:pt>
                      <c:pt idx="3">
                        <c:v>373</c:v>
                      </c:pt>
                      <c:pt idx="4">
                        <c:v>518</c:v>
                      </c:pt>
                      <c:pt idx="5">
                        <c:v>523</c:v>
                      </c:pt>
                      <c:pt idx="6">
                        <c:v>525</c:v>
                      </c:pt>
                      <c:pt idx="7">
                        <c:v>529</c:v>
                      </c:pt>
                      <c:pt idx="8">
                        <c:v>496</c:v>
                      </c:pt>
                      <c:pt idx="9">
                        <c:v>492</c:v>
                      </c:pt>
                      <c:pt idx="10">
                        <c:v>459</c:v>
                      </c:pt>
                      <c:pt idx="11">
                        <c:v>456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4D89-4975-B6C2-48D20D9A7432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2021'!$D$296:$E$307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2021'!$Q$296:$Q$307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485</c:v>
                      </c:pt>
                      <c:pt idx="1">
                        <c:v>485</c:v>
                      </c:pt>
                      <c:pt idx="2">
                        <c:v>527</c:v>
                      </c:pt>
                      <c:pt idx="3">
                        <c:v>527</c:v>
                      </c:pt>
                      <c:pt idx="4">
                        <c:v>558</c:v>
                      </c:pt>
                      <c:pt idx="5">
                        <c:v>558</c:v>
                      </c:pt>
                      <c:pt idx="6">
                        <c:v>547</c:v>
                      </c:pt>
                      <c:pt idx="7">
                        <c:v>547</c:v>
                      </c:pt>
                      <c:pt idx="8">
                        <c:v>514</c:v>
                      </c:pt>
                      <c:pt idx="9">
                        <c:v>514</c:v>
                      </c:pt>
                      <c:pt idx="10">
                        <c:v>491</c:v>
                      </c:pt>
                      <c:pt idx="11">
                        <c:v>491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4D89-4975-B6C2-48D20D9A7432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2021'!$R$1</c15:sqref>
                        </c15:formulaRef>
                      </c:ext>
                    </c:extLst>
                    <c:strCache>
                      <c:ptCount val="1"/>
                      <c:pt idx="0">
                        <c:v>Percent of Enrolled Students Taking Diagnostic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4D89-4975-B6C2-48D20D9A7432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4D89-4975-B6C2-48D20D9A7432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4D89-4975-B6C2-48D20D9A7432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4D89-4975-B6C2-48D20D9A7432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4D89-4975-B6C2-48D20D9A7432}"/>
                    </c:ext>
                  </c:extLst>
                </c:dPt>
                <c:dPt>
                  <c:idx val="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4D89-4975-B6C2-48D20D9A7432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4D89-4975-B6C2-48D20D9A7432}"/>
                    </c:ext>
                  </c:extLst>
                </c:dPt>
                <c:dPt>
                  <c:idx val="7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4D89-4975-B6C2-48D20D9A7432}"/>
                    </c:ext>
                  </c:extLst>
                </c:dPt>
                <c:dPt>
                  <c:idx val="8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4D89-4975-B6C2-48D20D9A7432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4D89-4975-B6C2-48D20D9A7432}"/>
                    </c:ext>
                  </c:extLst>
                </c:dPt>
                <c:dPt>
                  <c:idx val="1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4D89-4975-B6C2-48D20D9A7432}"/>
                    </c:ext>
                  </c:extLst>
                </c:dPt>
                <c:dPt>
                  <c:idx val="11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4D89-4975-B6C2-48D20D9A7432}"/>
                    </c:ext>
                  </c:extLst>
                </c:dPt>
                <c:dPt>
                  <c:idx val="1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4D89-4975-B6C2-48D20D9A7432}"/>
                    </c:ext>
                  </c:extLst>
                </c:dPt>
                <c:dPt>
                  <c:idx val="13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4D89-4975-B6C2-48D20D9A7432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4D89-4975-B6C2-48D20D9A7432}"/>
                    </c:ext>
                  </c:extLst>
                </c:dPt>
                <c:dPt>
                  <c:idx val="1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4D89-4975-B6C2-48D20D9A7432}"/>
                    </c:ext>
                  </c:extLst>
                </c:dPt>
                <c:dPt>
                  <c:idx val="16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4D89-4975-B6C2-48D20D9A7432}"/>
                    </c:ext>
                  </c:extLst>
                </c:dPt>
                <c:dPt>
                  <c:idx val="17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4D89-4975-B6C2-48D20D9A7432}"/>
                    </c:ext>
                  </c:extLst>
                </c:dPt>
                <c:dPt>
                  <c:idx val="18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4D89-4975-B6C2-48D20D9A7432}"/>
                    </c:ext>
                  </c:extLst>
                </c:dPt>
                <c:dPt>
                  <c:idx val="19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4D89-4975-B6C2-48D20D9A743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2021'!$D$296:$E$307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Fall</c:v>
                        </c:pt>
                        <c:pt idx="1">
                          <c:v>Winter</c:v>
                        </c:pt>
                        <c:pt idx="2">
                          <c:v>Fall</c:v>
                        </c:pt>
                        <c:pt idx="3">
                          <c:v>Winter</c:v>
                        </c:pt>
                        <c:pt idx="4">
                          <c:v>Fall</c:v>
                        </c:pt>
                        <c:pt idx="5">
                          <c:v>Winter</c:v>
                        </c:pt>
                        <c:pt idx="6">
                          <c:v>Fall</c:v>
                        </c:pt>
                        <c:pt idx="7">
                          <c:v>Winter</c:v>
                        </c:pt>
                        <c:pt idx="8">
                          <c:v>Fall</c:v>
                        </c:pt>
                        <c:pt idx="9">
                          <c:v>Winter</c:v>
                        </c:pt>
                        <c:pt idx="10">
                          <c:v>Fall</c:v>
                        </c:pt>
                        <c:pt idx="11">
                          <c:v>Winter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'Master iready 2021'!$R$296:$R$307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23.092783505154639</c:v>
                      </c:pt>
                      <c:pt idx="1">
                        <c:v>44.948453608247426</c:v>
                      </c:pt>
                      <c:pt idx="2">
                        <c:v>62.998102466793171</c:v>
                      </c:pt>
                      <c:pt idx="3">
                        <c:v>70.777988614800762</c:v>
                      </c:pt>
                      <c:pt idx="4">
                        <c:v>92.831541218637994</c:v>
                      </c:pt>
                      <c:pt idx="5">
                        <c:v>93.727598566308245</c:v>
                      </c:pt>
                      <c:pt idx="6">
                        <c:v>95.978062157221217</c:v>
                      </c:pt>
                      <c:pt idx="7">
                        <c:v>96.709323583180989</c:v>
                      </c:pt>
                      <c:pt idx="8">
                        <c:v>96.498054474708169</c:v>
                      </c:pt>
                      <c:pt idx="9">
                        <c:v>95.719844357976655</c:v>
                      </c:pt>
                      <c:pt idx="10">
                        <c:v>93.482688391038693</c:v>
                      </c:pt>
                      <c:pt idx="11">
                        <c:v>92.871690427698567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4D89-4975-B6C2-48D20D9A7432}"/>
                  </c:ext>
                </c:extLst>
              </c15:ser>
            </c15:filteredBarSeries>
          </c:ext>
        </c:extLst>
      </c:barChart>
      <c:catAx>
        <c:axId val="8201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154800"/>
        <c:crosses val="autoZero"/>
        <c:auto val="1"/>
        <c:lblAlgn val="ctr"/>
        <c:lblOffset val="100"/>
        <c:noMultiLvlLbl val="0"/>
      </c:catAx>
      <c:valAx>
        <c:axId val="820154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82016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150641908725332E-2"/>
          <c:y val="0.95640231763482408"/>
          <c:w val="0.93009904608137772"/>
          <c:h val="3.4541078591591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latin typeface="Myriad Pro" panose="020B0503030403020204" pitchFamily="34" charset="0"/>
              </a:rPr>
              <a:t>Percent of Enrolled Students Taking Diagnostic in Math 2020-21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999781277340338E-2"/>
          <c:y val="0.10117688086192023"/>
          <c:w val="0.95767743875765532"/>
          <c:h val="0.7642202766612215"/>
        </c:manualLayout>
      </c:layout>
      <c:barChart>
        <c:barDir val="col"/>
        <c:grouping val="clustered"/>
        <c:varyColors val="0"/>
        <c:ser>
          <c:idx val="12"/>
          <c:order val="12"/>
          <c:tx>
            <c:strRef>
              <c:f>'School Charts'!$R$1</c:f>
              <c:strCache>
                <c:ptCount val="1"/>
                <c:pt idx="0">
                  <c:v>Percent of Enrolled Students Taking Diagnostic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9D-460E-ACD3-B109BE02C3CB}"/>
              </c:ext>
            </c:extLst>
          </c:dPt>
          <c:dPt>
            <c:idx val="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9D-460E-ACD3-B109BE02C3CB}"/>
              </c:ext>
            </c:extLst>
          </c:dPt>
          <c:dPt>
            <c:idx val="2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19D-460E-ACD3-B109BE02C3CB}"/>
              </c:ext>
            </c:extLst>
          </c:dPt>
          <c:dPt>
            <c:idx val="3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19D-460E-ACD3-B109BE02C3CB}"/>
              </c:ext>
            </c:extLst>
          </c:dPt>
          <c:dPt>
            <c:idx val="4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19D-460E-ACD3-B109BE02C3CB}"/>
              </c:ext>
            </c:extLst>
          </c:dPt>
          <c:dPt>
            <c:idx val="5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19D-460E-ACD3-B109BE02C3CB}"/>
              </c:ext>
            </c:extLst>
          </c:dPt>
          <c:dPt>
            <c:idx val="6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19D-460E-ACD3-B109BE02C3CB}"/>
              </c:ext>
            </c:extLst>
          </c:dPt>
          <c:dPt>
            <c:idx val="7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19D-460E-ACD3-B109BE02C3CB}"/>
              </c:ext>
            </c:extLst>
          </c:dPt>
          <c:dPt>
            <c:idx val="8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19D-460E-ACD3-B109BE02C3CB}"/>
              </c:ext>
            </c:extLst>
          </c:dPt>
          <c:dPt>
            <c:idx val="9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19D-460E-ACD3-B109BE02C3CB}"/>
              </c:ext>
            </c:extLst>
          </c:dPt>
          <c:dPt>
            <c:idx val="10"/>
            <c:invertIfNegative val="0"/>
            <c:bubble3D val="0"/>
            <c:spPr>
              <a:solidFill>
                <a:srgbClr val="D953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19D-460E-ACD3-B109BE02C3CB}"/>
              </c:ext>
            </c:extLst>
          </c:dPt>
          <c:dPt>
            <c:idx val="11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B19D-460E-ACD3-B109BE02C3CB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B19D-460E-ACD3-B109BE02C3CB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B19D-460E-ACD3-B109BE02C3CB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B19D-460E-ACD3-B109BE02C3CB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B19D-460E-ACD3-B109BE02C3CB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B19D-460E-ACD3-B109BE02C3CB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B19D-460E-ACD3-B109BE02C3CB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B19D-460E-ACD3-B109BE02C3CB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B19D-460E-ACD3-B109BE02C3CB}"/>
              </c:ext>
            </c:extLst>
          </c:dPt>
          <c:dLbls>
            <c:dLbl>
              <c:idx val="1"/>
              <c:layout>
                <c:manualLayout>
                  <c:x val="0"/>
                  <c:y val="2.848105525270879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9D-460E-ACD3-B109BE02C3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'School Charts'!$D$32:$E$43</c:f>
              <c:multiLvlStrCache>
                <c:ptCount val="11"/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  <c:lvl>
                  <c:pt idx="0">
                    <c:v>Kindergarten</c:v>
                  </c:pt>
                  <c:pt idx="2">
                    <c:v>Grade 1</c:v>
                  </c:pt>
                  <c:pt idx="4">
                    <c:v>Grade 2</c:v>
                  </c:pt>
                  <c:pt idx="6">
                    <c:v>Grade 3</c:v>
                  </c:pt>
                  <c:pt idx="8">
                    <c:v>Grade 4</c:v>
                  </c:pt>
                  <c:pt idx="10">
                    <c:v>Grade 5</c:v>
                  </c:pt>
                </c:lvl>
              </c:multiLvlStrCache>
            </c:multiLvlStrRef>
          </c:cat>
          <c:val>
            <c:numRef>
              <c:f>'School Charts'!$R$32:$R$43</c:f>
              <c:numCache>
                <c:formatCode>0.0</c:formatCode>
                <c:ptCount val="12"/>
                <c:pt idx="0">
                  <c:v>0</c:v>
                </c:pt>
                <c:pt idx="1">
                  <c:v>3.4482758620689653</c:v>
                </c:pt>
                <c:pt idx="2">
                  <c:v>90.721649484536087</c:v>
                </c:pt>
                <c:pt idx="3">
                  <c:v>91.75257731958763</c:v>
                </c:pt>
                <c:pt idx="4">
                  <c:v>97.087378640776706</c:v>
                </c:pt>
                <c:pt idx="5">
                  <c:v>100</c:v>
                </c:pt>
                <c:pt idx="6">
                  <c:v>97.727272727272734</c:v>
                </c:pt>
                <c:pt idx="7">
                  <c:v>100</c:v>
                </c:pt>
                <c:pt idx="8">
                  <c:v>99.047619047619051</c:v>
                </c:pt>
                <c:pt idx="9">
                  <c:v>99.047619047619051</c:v>
                </c:pt>
                <c:pt idx="10">
                  <c:v>96.341463414634148</c:v>
                </c:pt>
                <c:pt idx="1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B19D-460E-ACD3-B109BE02C3C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"/>
        <c:axId val="820163984"/>
        <c:axId val="82015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'School Charts'!$F$1</c15:sqref>
                        </c15:formulaRef>
                      </c:ext>
                    </c:extLst>
                    <c:strCache>
                      <c:ptCount val="1"/>
                      <c:pt idx="0">
                        <c:v># Mid or Above Grade Level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'School Charts'!$D$32:$E$43</c15:sqref>
                        </c15:formulaRef>
                      </c:ext>
                    </c:extLst>
                    <c:multiLvlStrCache>
                      <c:ptCount val="11"/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'School Charts'!$F$32:$F$43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2</c:v>
                      </c:pt>
                      <c:pt idx="2">
                        <c:v>18</c:v>
                      </c:pt>
                      <c:pt idx="3">
                        <c:v>20</c:v>
                      </c:pt>
                      <c:pt idx="4">
                        <c:v>12</c:v>
                      </c:pt>
                      <c:pt idx="5">
                        <c:v>16</c:v>
                      </c:pt>
                      <c:pt idx="6">
                        <c:v>3</c:v>
                      </c:pt>
                      <c:pt idx="7">
                        <c:v>6</c:v>
                      </c:pt>
                      <c:pt idx="8">
                        <c:v>8</c:v>
                      </c:pt>
                      <c:pt idx="9">
                        <c:v>10</c:v>
                      </c:pt>
                      <c:pt idx="10">
                        <c:v>4</c:v>
                      </c:pt>
                      <c:pt idx="11">
                        <c:v>11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9-B19D-460E-ACD3-B109BE02C3CB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Charts'!$G$1</c15:sqref>
                        </c15:formulaRef>
                      </c:ext>
                    </c:extLst>
                    <c:strCache>
                      <c:ptCount val="1"/>
                      <c:pt idx="0">
                        <c:v>% Mid or Above Grade Level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Charts'!$D$32:$E$43</c15:sqref>
                        </c15:formulaRef>
                      </c:ext>
                    </c:extLst>
                    <c:multiLvlStrCache>
                      <c:ptCount val="11"/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Charts'!$G$32:$G$43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1">
                        <c:v>0.67</c:v>
                      </c:pt>
                      <c:pt idx="2">
                        <c:v>0.2</c:v>
                      </c:pt>
                      <c:pt idx="3">
                        <c:v>0.22</c:v>
                      </c:pt>
                      <c:pt idx="4">
                        <c:v>0.12</c:v>
                      </c:pt>
                      <c:pt idx="5">
                        <c:v>0.16</c:v>
                      </c:pt>
                      <c:pt idx="6">
                        <c:v>0.03</c:v>
                      </c:pt>
                      <c:pt idx="7">
                        <c:v>7.0000000000000007E-2</c:v>
                      </c:pt>
                      <c:pt idx="8">
                        <c:v>0.08</c:v>
                      </c:pt>
                      <c:pt idx="9">
                        <c:v>0.1</c:v>
                      </c:pt>
                      <c:pt idx="10">
                        <c:v>0.05</c:v>
                      </c:pt>
                      <c:pt idx="11">
                        <c:v>0.13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B19D-460E-ACD3-B109BE02C3C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Charts'!$H$1</c15:sqref>
                        </c15:formulaRef>
                      </c:ext>
                    </c:extLst>
                    <c:strCache>
                      <c:ptCount val="1"/>
                      <c:pt idx="0">
                        <c:v># Early On Grade Level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Charts'!$D$32:$E$43</c15:sqref>
                        </c15:formulaRef>
                      </c:ext>
                    </c:extLst>
                    <c:multiLvlStrCache>
                      <c:ptCount val="11"/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Charts'!$H$32:$H$43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0</c:v>
                      </c:pt>
                      <c:pt idx="2">
                        <c:v>12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9</c:v>
                      </c:pt>
                      <c:pt idx="6">
                        <c:v>6</c:v>
                      </c:pt>
                      <c:pt idx="7">
                        <c:v>13</c:v>
                      </c:pt>
                      <c:pt idx="8">
                        <c:v>13</c:v>
                      </c:pt>
                      <c:pt idx="9">
                        <c:v>21</c:v>
                      </c:pt>
                      <c:pt idx="10">
                        <c:v>15</c:v>
                      </c:pt>
                      <c:pt idx="11">
                        <c:v>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B19D-460E-ACD3-B109BE02C3CB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Charts'!$I$1</c15:sqref>
                        </c15:formulaRef>
                      </c:ext>
                    </c:extLst>
                    <c:strCache>
                      <c:ptCount val="1"/>
                      <c:pt idx="0">
                        <c:v>% Early On Grade Level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Charts'!$D$32:$E$43</c15:sqref>
                        </c15:formulaRef>
                      </c:ext>
                    </c:extLst>
                    <c:multiLvlStrCache>
                      <c:ptCount val="11"/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Charts'!$I$32:$I$43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1">
                        <c:v>0</c:v>
                      </c:pt>
                      <c:pt idx="2">
                        <c:v>0.14000000000000001</c:v>
                      </c:pt>
                      <c:pt idx="3">
                        <c:v>0.09</c:v>
                      </c:pt>
                      <c:pt idx="4">
                        <c:v>0.1</c:v>
                      </c:pt>
                      <c:pt idx="5">
                        <c:v>0.09</c:v>
                      </c:pt>
                      <c:pt idx="6">
                        <c:v>7.0000000000000007E-2</c:v>
                      </c:pt>
                      <c:pt idx="7">
                        <c:v>0.15</c:v>
                      </c:pt>
                      <c:pt idx="8">
                        <c:v>0.13</c:v>
                      </c:pt>
                      <c:pt idx="9">
                        <c:v>0.2</c:v>
                      </c:pt>
                      <c:pt idx="10">
                        <c:v>0.19</c:v>
                      </c:pt>
                      <c:pt idx="11">
                        <c:v>0.15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B19D-460E-ACD3-B109BE02C3CB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Charts'!$J$1</c15:sqref>
                        </c15:formulaRef>
                      </c:ext>
                    </c:extLst>
                    <c:strCache>
                      <c:ptCount val="1"/>
                      <c:pt idx="0">
                        <c:v># One Grade Level Below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Charts'!$D$32:$E$43</c15:sqref>
                        </c15:formulaRef>
                      </c:ext>
                    </c:extLst>
                    <c:multiLvlStrCache>
                      <c:ptCount val="11"/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Charts'!$J$32:$J$43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1</c:v>
                      </c:pt>
                      <c:pt idx="2">
                        <c:v>51</c:v>
                      </c:pt>
                      <c:pt idx="3">
                        <c:v>57</c:v>
                      </c:pt>
                      <c:pt idx="4">
                        <c:v>51</c:v>
                      </c:pt>
                      <c:pt idx="5">
                        <c:v>63</c:v>
                      </c:pt>
                      <c:pt idx="6">
                        <c:v>42</c:v>
                      </c:pt>
                      <c:pt idx="7">
                        <c:v>50</c:v>
                      </c:pt>
                      <c:pt idx="8">
                        <c:v>39</c:v>
                      </c:pt>
                      <c:pt idx="9">
                        <c:v>36</c:v>
                      </c:pt>
                      <c:pt idx="10">
                        <c:v>36</c:v>
                      </c:pt>
                      <c:pt idx="11">
                        <c:v>33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B19D-460E-ACD3-B109BE02C3CB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Charts'!$K$1</c15:sqref>
                        </c15:formulaRef>
                      </c:ext>
                    </c:extLst>
                    <c:strCache>
                      <c:ptCount val="1"/>
                      <c:pt idx="0">
                        <c:v>% One Grade Level Below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Charts'!$D$32:$E$43</c15:sqref>
                        </c15:formulaRef>
                      </c:ext>
                    </c:extLst>
                    <c:multiLvlStrCache>
                      <c:ptCount val="11"/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Charts'!$K$32:$K$43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1">
                        <c:v>0.33</c:v>
                      </c:pt>
                      <c:pt idx="2">
                        <c:v>0.57999999999999996</c:v>
                      </c:pt>
                      <c:pt idx="3">
                        <c:v>0.64</c:v>
                      </c:pt>
                      <c:pt idx="4">
                        <c:v>0.51</c:v>
                      </c:pt>
                      <c:pt idx="5">
                        <c:v>0.61</c:v>
                      </c:pt>
                      <c:pt idx="6">
                        <c:v>0.49</c:v>
                      </c:pt>
                      <c:pt idx="7">
                        <c:v>0.56999999999999995</c:v>
                      </c:pt>
                      <c:pt idx="8">
                        <c:v>0.38</c:v>
                      </c:pt>
                      <c:pt idx="9">
                        <c:v>0.35</c:v>
                      </c:pt>
                      <c:pt idx="10">
                        <c:v>0.46</c:v>
                      </c:pt>
                      <c:pt idx="11">
                        <c:v>0.4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B19D-460E-ACD3-B109BE02C3CB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Charts'!$L$1</c15:sqref>
                        </c15:formulaRef>
                      </c:ext>
                    </c:extLst>
                    <c:strCache>
                      <c:ptCount val="1"/>
                      <c:pt idx="0">
                        <c:v># Two Grade Levels Below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Charts'!$D$32:$E$43</c15:sqref>
                        </c15:formulaRef>
                      </c:ext>
                    </c:extLst>
                    <c:multiLvlStrCache>
                      <c:ptCount val="11"/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Charts'!$L$32:$L$43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0</c:v>
                      </c:pt>
                      <c:pt idx="2">
                        <c:v>7</c:v>
                      </c:pt>
                      <c:pt idx="3">
                        <c:v>4</c:v>
                      </c:pt>
                      <c:pt idx="4">
                        <c:v>23</c:v>
                      </c:pt>
                      <c:pt idx="5">
                        <c:v>15</c:v>
                      </c:pt>
                      <c:pt idx="6">
                        <c:v>23</c:v>
                      </c:pt>
                      <c:pt idx="7">
                        <c:v>10</c:v>
                      </c:pt>
                      <c:pt idx="8">
                        <c:v>24</c:v>
                      </c:pt>
                      <c:pt idx="9">
                        <c:v>22</c:v>
                      </c:pt>
                      <c:pt idx="10">
                        <c:v>11</c:v>
                      </c:pt>
                      <c:pt idx="11">
                        <c:v>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B19D-460E-ACD3-B109BE02C3CB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Charts'!$M$1</c15:sqref>
                        </c15:formulaRef>
                      </c:ext>
                    </c:extLst>
                    <c:strCache>
                      <c:ptCount val="1"/>
                      <c:pt idx="0">
                        <c:v>% Two Grade Levels Below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Charts'!$D$32:$E$43</c15:sqref>
                        </c15:formulaRef>
                      </c:ext>
                    </c:extLst>
                    <c:multiLvlStrCache>
                      <c:ptCount val="11"/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Charts'!$M$32:$M$43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1">
                        <c:v>0</c:v>
                      </c:pt>
                      <c:pt idx="2">
                        <c:v>0.08</c:v>
                      </c:pt>
                      <c:pt idx="3">
                        <c:v>0.04</c:v>
                      </c:pt>
                      <c:pt idx="4">
                        <c:v>0.23</c:v>
                      </c:pt>
                      <c:pt idx="5">
                        <c:v>0.15</c:v>
                      </c:pt>
                      <c:pt idx="6">
                        <c:v>0.27</c:v>
                      </c:pt>
                      <c:pt idx="7">
                        <c:v>0.11</c:v>
                      </c:pt>
                      <c:pt idx="8">
                        <c:v>0.23</c:v>
                      </c:pt>
                      <c:pt idx="9">
                        <c:v>0.21</c:v>
                      </c:pt>
                      <c:pt idx="10">
                        <c:v>0.14000000000000001</c:v>
                      </c:pt>
                      <c:pt idx="11">
                        <c:v>0.18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B19D-460E-ACD3-B109BE02C3CB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Charts'!$N$1</c15:sqref>
                        </c15:formulaRef>
                      </c:ext>
                    </c:extLst>
                    <c:strCache>
                      <c:ptCount val="1"/>
                      <c:pt idx="0">
                        <c:v># Three or More Grade Levels Below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Charts'!$D$32:$E$43</c15:sqref>
                        </c15:formulaRef>
                      </c:ext>
                    </c:extLst>
                    <c:multiLvlStrCache>
                      <c:ptCount val="11"/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Charts'!$N$32:$N$43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4</c:v>
                      </c:pt>
                      <c:pt idx="5">
                        <c:v>0</c:v>
                      </c:pt>
                      <c:pt idx="6">
                        <c:v>12</c:v>
                      </c:pt>
                      <c:pt idx="7">
                        <c:v>9</c:v>
                      </c:pt>
                      <c:pt idx="8">
                        <c:v>20</c:v>
                      </c:pt>
                      <c:pt idx="9">
                        <c:v>15</c:v>
                      </c:pt>
                      <c:pt idx="10">
                        <c:v>13</c:v>
                      </c:pt>
                      <c:pt idx="11">
                        <c:v>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B19D-460E-ACD3-B109BE02C3CB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Charts'!$O$1</c15:sqref>
                        </c15:formulaRef>
                      </c:ext>
                    </c:extLst>
                    <c:strCache>
                      <c:ptCount val="1"/>
                      <c:pt idx="0">
                        <c:v>% Three or More Grade Levels Below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Charts'!$D$32:$E$43</c15:sqref>
                        </c15:formulaRef>
                      </c:ext>
                    </c:extLst>
                    <c:multiLvlStrCache>
                      <c:ptCount val="11"/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Charts'!$O$32:$O$43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0.04</c:v>
                      </c:pt>
                      <c:pt idx="5">
                        <c:v>0</c:v>
                      </c:pt>
                      <c:pt idx="6">
                        <c:v>0.14000000000000001</c:v>
                      </c:pt>
                      <c:pt idx="7">
                        <c:v>0.1</c:v>
                      </c:pt>
                      <c:pt idx="8">
                        <c:v>0.19</c:v>
                      </c:pt>
                      <c:pt idx="9">
                        <c:v>0.14000000000000001</c:v>
                      </c:pt>
                      <c:pt idx="10">
                        <c:v>0.16</c:v>
                      </c:pt>
                      <c:pt idx="11">
                        <c:v>0.13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B19D-460E-ACD3-B109BE02C3CB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Charts'!$P$1</c15:sqref>
                        </c15:formulaRef>
                      </c:ext>
                    </c:extLst>
                    <c:strCache>
                      <c:ptCount val="1"/>
                      <c:pt idx="0">
                        <c:v>s Assessed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Charts'!$D$32:$E$43</c15:sqref>
                        </c15:formulaRef>
                      </c:ext>
                    </c:extLst>
                    <c:multiLvlStrCache>
                      <c:ptCount val="11"/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Charts'!$P$32:$P$43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3</c:v>
                      </c:pt>
                      <c:pt idx="2">
                        <c:v>88</c:v>
                      </c:pt>
                      <c:pt idx="3">
                        <c:v>89</c:v>
                      </c:pt>
                      <c:pt idx="4">
                        <c:v>100</c:v>
                      </c:pt>
                      <c:pt idx="5">
                        <c:v>103</c:v>
                      </c:pt>
                      <c:pt idx="6">
                        <c:v>86</c:v>
                      </c:pt>
                      <c:pt idx="7">
                        <c:v>88</c:v>
                      </c:pt>
                      <c:pt idx="8">
                        <c:v>104</c:v>
                      </c:pt>
                      <c:pt idx="9">
                        <c:v>104</c:v>
                      </c:pt>
                      <c:pt idx="10">
                        <c:v>79</c:v>
                      </c:pt>
                      <c:pt idx="11">
                        <c:v>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B19D-460E-ACD3-B109BE02C3CB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Charts'!$D$32:$E$43</c15:sqref>
                        </c15:formulaRef>
                      </c:ext>
                    </c:extLst>
                    <c:multiLvlStrCache>
                      <c:ptCount val="11"/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  <c:lvl>
                        <c:pt idx="0">
                          <c:v>Kindergarten</c:v>
                        </c:pt>
                        <c:pt idx="2">
                          <c:v>Grade 1</c:v>
                        </c:pt>
                        <c:pt idx="4">
                          <c:v>Grade 2</c:v>
                        </c:pt>
                        <c:pt idx="6">
                          <c:v>Grade 3</c:v>
                        </c:pt>
                        <c:pt idx="8">
                          <c:v>Grade 4</c:v>
                        </c:pt>
                        <c:pt idx="10">
                          <c:v>Grade 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'School Charts'!$Q$32:$Q$43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87</c:v>
                      </c:pt>
                      <c:pt idx="1">
                        <c:v>87</c:v>
                      </c:pt>
                      <c:pt idx="2">
                        <c:v>97</c:v>
                      </c:pt>
                      <c:pt idx="3">
                        <c:v>97</c:v>
                      </c:pt>
                      <c:pt idx="4">
                        <c:v>103</c:v>
                      </c:pt>
                      <c:pt idx="5">
                        <c:v>103</c:v>
                      </c:pt>
                      <c:pt idx="6">
                        <c:v>88</c:v>
                      </c:pt>
                      <c:pt idx="7">
                        <c:v>88</c:v>
                      </c:pt>
                      <c:pt idx="8">
                        <c:v>105</c:v>
                      </c:pt>
                      <c:pt idx="9">
                        <c:v>105</c:v>
                      </c:pt>
                      <c:pt idx="10">
                        <c:v>82</c:v>
                      </c:pt>
                      <c:pt idx="11">
                        <c:v>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B19D-460E-ACD3-B109BE02C3CB}"/>
                  </c:ext>
                </c:extLst>
              </c15:ser>
            </c15:filteredBarSeries>
          </c:ext>
        </c:extLst>
      </c:barChart>
      <c:catAx>
        <c:axId val="8201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154800"/>
        <c:crosses val="autoZero"/>
        <c:auto val="1"/>
        <c:lblAlgn val="ctr"/>
        <c:lblOffset val="100"/>
        <c:noMultiLvlLbl val="0"/>
      </c:catAx>
      <c:valAx>
        <c:axId val="820154800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82016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0.45414</cdr:x>
      <cdr:y>0.0414</cdr:y>
    </cdr:from>
    <cdr:to>
      <cdr:x>0.54491</cdr:x>
      <cdr:y>0.08025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1D58D34-D750-4623-85BC-E4DCADE13E60}"/>
            </a:ext>
          </a:extLst>
        </cdr:cNvPr>
        <cdr:cNvSpPr txBox="1"/>
      </cdr:nvSpPr>
      <cdr:spPr>
        <a:xfrm xmlns:a="http://schemas.openxmlformats.org/drawingml/2006/main">
          <a:off x="4664574" y="344938"/>
          <a:ext cx="932267" cy="323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Myriad Pro" panose="020B0503030403020204" pitchFamily="34" charset="0"/>
            </a:rPr>
            <a:t>Emerson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0.45936</cdr:x>
      <cdr:y>0.04413</cdr:y>
    </cdr:from>
    <cdr:to>
      <cdr:x>0.54382</cdr:x>
      <cdr:y>0.08187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8C5FC53-29F8-4691-BC2B-C1FFEB544E8E}"/>
            </a:ext>
          </a:extLst>
        </cdr:cNvPr>
        <cdr:cNvSpPr txBox="1"/>
      </cdr:nvSpPr>
      <cdr:spPr>
        <a:xfrm xmlns:a="http://schemas.openxmlformats.org/drawingml/2006/main">
          <a:off x="5179115" y="262299"/>
          <a:ext cx="952220" cy="224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latin typeface="Myriad Pro" panose="020B0503030403020204" pitchFamily="34" charset="0"/>
            </a:rPr>
            <a:t>Penny Creek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0.45414</cdr:x>
      <cdr:y>0.04942</cdr:y>
    </cdr:from>
    <cdr:to>
      <cdr:x>0.54491</cdr:x>
      <cdr:y>0.08827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1D58D34-D750-4623-85BC-E4DCADE13E60}"/>
            </a:ext>
          </a:extLst>
        </cdr:cNvPr>
        <cdr:cNvSpPr txBox="1"/>
      </cdr:nvSpPr>
      <cdr:spPr>
        <a:xfrm xmlns:a="http://schemas.openxmlformats.org/drawingml/2006/main">
          <a:off x="5120275" y="293709"/>
          <a:ext cx="1023344" cy="230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Myriad Pro" panose="020B0503030403020204" pitchFamily="34" charset="0"/>
            </a:rPr>
            <a:t>Silver Lake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0.45936</cdr:x>
      <cdr:y>0.04413</cdr:y>
    </cdr:from>
    <cdr:to>
      <cdr:x>0.54382</cdr:x>
      <cdr:y>0.08187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8C5FC53-29F8-4691-BC2B-C1FFEB544E8E}"/>
            </a:ext>
          </a:extLst>
        </cdr:cNvPr>
        <cdr:cNvSpPr txBox="1"/>
      </cdr:nvSpPr>
      <cdr:spPr>
        <a:xfrm xmlns:a="http://schemas.openxmlformats.org/drawingml/2006/main">
          <a:off x="5179115" y="262299"/>
          <a:ext cx="952220" cy="224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latin typeface="Myriad Pro" panose="020B0503030403020204" pitchFamily="34" charset="0"/>
            </a:rPr>
            <a:t>Silver Lake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0.45414</cdr:x>
      <cdr:y>0.04942</cdr:y>
    </cdr:from>
    <cdr:to>
      <cdr:x>0.54491</cdr:x>
      <cdr:y>0.08827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1D58D34-D750-4623-85BC-E4DCADE13E60}"/>
            </a:ext>
          </a:extLst>
        </cdr:cNvPr>
        <cdr:cNvSpPr txBox="1"/>
      </cdr:nvSpPr>
      <cdr:spPr>
        <a:xfrm xmlns:a="http://schemas.openxmlformats.org/drawingml/2006/main">
          <a:off x="5120275" y="293709"/>
          <a:ext cx="1023344" cy="230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Myriad Pro" panose="020B0503030403020204" pitchFamily="34" charset="0"/>
            </a:rPr>
            <a:t>Emerson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0.45936</cdr:x>
      <cdr:y>0.04413</cdr:y>
    </cdr:from>
    <cdr:to>
      <cdr:x>0.54382</cdr:x>
      <cdr:y>0.08187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8C5FC53-29F8-4691-BC2B-C1FFEB544E8E}"/>
            </a:ext>
          </a:extLst>
        </cdr:cNvPr>
        <cdr:cNvSpPr txBox="1"/>
      </cdr:nvSpPr>
      <cdr:spPr>
        <a:xfrm xmlns:a="http://schemas.openxmlformats.org/drawingml/2006/main">
          <a:off x="5179115" y="262299"/>
          <a:ext cx="952220" cy="224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latin typeface="Myriad Pro" panose="020B0503030403020204" pitchFamily="34" charset="0"/>
            </a:rPr>
            <a:t>Emerson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0.45414</cdr:x>
      <cdr:y>0.04942</cdr:y>
    </cdr:from>
    <cdr:to>
      <cdr:x>0.54491</cdr:x>
      <cdr:y>0.08827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1D58D34-D750-4623-85BC-E4DCADE13E60}"/>
            </a:ext>
          </a:extLst>
        </cdr:cNvPr>
        <cdr:cNvSpPr txBox="1"/>
      </cdr:nvSpPr>
      <cdr:spPr>
        <a:xfrm xmlns:a="http://schemas.openxmlformats.org/drawingml/2006/main">
          <a:off x="5120275" y="293709"/>
          <a:ext cx="1023344" cy="230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Myriad Pro" panose="020B0503030403020204" pitchFamily="34" charset="0"/>
            </a:rPr>
            <a:t>Jefferson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0.45936</cdr:x>
      <cdr:y>0.04413</cdr:y>
    </cdr:from>
    <cdr:to>
      <cdr:x>0.54382</cdr:x>
      <cdr:y>0.08187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8C5FC53-29F8-4691-BC2B-C1FFEB544E8E}"/>
            </a:ext>
          </a:extLst>
        </cdr:cNvPr>
        <cdr:cNvSpPr txBox="1"/>
      </cdr:nvSpPr>
      <cdr:spPr>
        <a:xfrm xmlns:a="http://schemas.openxmlformats.org/drawingml/2006/main">
          <a:off x="5179115" y="262299"/>
          <a:ext cx="952220" cy="224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latin typeface="Myriad Pro" panose="020B0503030403020204" pitchFamily="34" charset="0"/>
            </a:rPr>
            <a:t>Jefferson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0.45414</cdr:x>
      <cdr:y>0.04942</cdr:y>
    </cdr:from>
    <cdr:to>
      <cdr:x>0.54491</cdr:x>
      <cdr:y>0.08827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1D58D34-D750-4623-85BC-E4DCADE13E60}"/>
            </a:ext>
          </a:extLst>
        </cdr:cNvPr>
        <cdr:cNvSpPr txBox="1"/>
      </cdr:nvSpPr>
      <cdr:spPr>
        <a:xfrm xmlns:a="http://schemas.openxmlformats.org/drawingml/2006/main">
          <a:off x="5120275" y="293709"/>
          <a:ext cx="1023344" cy="230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Myriad Pro" panose="020B0503030403020204" pitchFamily="34" charset="0"/>
            </a:rPr>
            <a:t>Madison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0.45936</cdr:x>
      <cdr:y>0.04413</cdr:y>
    </cdr:from>
    <cdr:to>
      <cdr:x>0.54382</cdr:x>
      <cdr:y>0.08187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8C5FC53-29F8-4691-BC2B-C1FFEB544E8E}"/>
            </a:ext>
          </a:extLst>
        </cdr:cNvPr>
        <cdr:cNvSpPr txBox="1"/>
      </cdr:nvSpPr>
      <cdr:spPr>
        <a:xfrm xmlns:a="http://schemas.openxmlformats.org/drawingml/2006/main">
          <a:off x="5179115" y="262299"/>
          <a:ext cx="952220" cy="224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Madison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0.45414</cdr:x>
      <cdr:y>0.04942</cdr:y>
    </cdr:from>
    <cdr:to>
      <cdr:x>0.54491</cdr:x>
      <cdr:y>0.08827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1D58D34-D750-4623-85BC-E4DCADE13E60}"/>
            </a:ext>
          </a:extLst>
        </cdr:cNvPr>
        <cdr:cNvSpPr txBox="1"/>
      </cdr:nvSpPr>
      <cdr:spPr>
        <a:xfrm xmlns:a="http://schemas.openxmlformats.org/drawingml/2006/main">
          <a:off x="5120275" y="293709"/>
          <a:ext cx="1023344" cy="230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Myriad Pro" panose="020B0503030403020204" pitchFamily="34" charset="0"/>
            </a:rPr>
            <a:t>Monroe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0.45936</cdr:x>
      <cdr:y>0.03612</cdr:y>
    </cdr:from>
    <cdr:to>
      <cdr:x>0.54382</cdr:x>
      <cdr:y>0.07385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8C5FC53-29F8-4691-BC2B-C1FFEB544E8E}"/>
            </a:ext>
          </a:extLst>
        </cdr:cNvPr>
        <cdr:cNvSpPr txBox="1"/>
      </cdr:nvSpPr>
      <cdr:spPr>
        <a:xfrm xmlns:a="http://schemas.openxmlformats.org/drawingml/2006/main">
          <a:off x="4973411" y="303892"/>
          <a:ext cx="914400" cy="317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solidFill>
                <a:srgbClr val="000000"/>
              </a:solidFill>
              <a:latin typeface="Myriad Pro" panose="020B0503030403020204" pitchFamily="34" charset="0"/>
            </a:rPr>
            <a:t>Emerson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0.45936</cdr:x>
      <cdr:y>0.04413</cdr:y>
    </cdr:from>
    <cdr:to>
      <cdr:x>0.54382</cdr:x>
      <cdr:y>0.08187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8C5FC53-29F8-4691-BC2B-C1FFEB544E8E}"/>
            </a:ext>
          </a:extLst>
        </cdr:cNvPr>
        <cdr:cNvSpPr txBox="1"/>
      </cdr:nvSpPr>
      <cdr:spPr>
        <a:xfrm xmlns:a="http://schemas.openxmlformats.org/drawingml/2006/main">
          <a:off x="5179115" y="262299"/>
          <a:ext cx="952220" cy="224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latin typeface="Myriad Pro" panose="020B0503030403020204" pitchFamily="34" charset="0"/>
            </a:rPr>
            <a:t>Monroe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0.45414</cdr:x>
      <cdr:y>0.04942</cdr:y>
    </cdr:from>
    <cdr:to>
      <cdr:x>0.54491</cdr:x>
      <cdr:y>0.08827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1D58D34-D750-4623-85BC-E4DCADE13E60}"/>
            </a:ext>
          </a:extLst>
        </cdr:cNvPr>
        <cdr:cNvSpPr txBox="1"/>
      </cdr:nvSpPr>
      <cdr:spPr>
        <a:xfrm xmlns:a="http://schemas.openxmlformats.org/drawingml/2006/main">
          <a:off x="5120275" y="293709"/>
          <a:ext cx="1023344" cy="230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Myriad Pro" panose="020B0503030403020204" pitchFamily="34" charset="0"/>
            </a:rPr>
            <a:t>Penny Creek</a:t>
          </a: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0.45936</cdr:x>
      <cdr:y>0.04413</cdr:y>
    </cdr:from>
    <cdr:to>
      <cdr:x>0.54382</cdr:x>
      <cdr:y>0.08187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8C5FC53-29F8-4691-BC2B-C1FFEB544E8E}"/>
            </a:ext>
          </a:extLst>
        </cdr:cNvPr>
        <cdr:cNvSpPr txBox="1"/>
      </cdr:nvSpPr>
      <cdr:spPr>
        <a:xfrm xmlns:a="http://schemas.openxmlformats.org/drawingml/2006/main">
          <a:off x="5179115" y="262299"/>
          <a:ext cx="952220" cy="224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latin typeface="Myriad Pro" panose="020B0503030403020204" pitchFamily="34" charset="0"/>
            </a:rPr>
            <a:t>Penny Creek</a:t>
          </a: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0.45414</cdr:x>
      <cdr:y>0.04942</cdr:y>
    </cdr:from>
    <cdr:to>
      <cdr:x>0.54491</cdr:x>
      <cdr:y>0.08827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1D58D34-D750-4623-85BC-E4DCADE13E60}"/>
            </a:ext>
          </a:extLst>
        </cdr:cNvPr>
        <cdr:cNvSpPr txBox="1"/>
      </cdr:nvSpPr>
      <cdr:spPr>
        <a:xfrm xmlns:a="http://schemas.openxmlformats.org/drawingml/2006/main">
          <a:off x="5120275" y="293709"/>
          <a:ext cx="1023344" cy="230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Myriad Pro" panose="020B0503030403020204" pitchFamily="34" charset="0"/>
            </a:rPr>
            <a:t>Silver Lake</a:t>
          </a: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0.45936</cdr:x>
      <cdr:y>0.04413</cdr:y>
    </cdr:from>
    <cdr:to>
      <cdr:x>0.54382</cdr:x>
      <cdr:y>0.08187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8C5FC53-29F8-4691-BC2B-C1FFEB544E8E}"/>
            </a:ext>
          </a:extLst>
        </cdr:cNvPr>
        <cdr:cNvSpPr txBox="1"/>
      </cdr:nvSpPr>
      <cdr:spPr>
        <a:xfrm xmlns:a="http://schemas.openxmlformats.org/drawingml/2006/main">
          <a:off x="5179115" y="262299"/>
          <a:ext cx="952220" cy="224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latin typeface="Myriad Pro" panose="020B0503030403020204" pitchFamily="34" charset="0"/>
            </a:rPr>
            <a:t>Silver Lake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0.45414</cdr:x>
      <cdr:y>0.0414</cdr:y>
    </cdr:from>
    <cdr:to>
      <cdr:x>0.54491</cdr:x>
      <cdr:y>0.08025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1D58D34-D750-4623-85BC-E4DCADE13E60}"/>
            </a:ext>
          </a:extLst>
        </cdr:cNvPr>
        <cdr:cNvSpPr txBox="1"/>
      </cdr:nvSpPr>
      <cdr:spPr>
        <a:xfrm xmlns:a="http://schemas.openxmlformats.org/drawingml/2006/main">
          <a:off x="4664574" y="344938"/>
          <a:ext cx="932267" cy="323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solidFill>
                <a:srgbClr val="000000"/>
              </a:solidFill>
              <a:latin typeface="Myriad Pro" panose="020B0503030403020204" pitchFamily="34" charset="0"/>
            </a:rPr>
            <a:t>Jefferson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0.45936</cdr:x>
      <cdr:y>0.03612</cdr:y>
    </cdr:from>
    <cdr:to>
      <cdr:x>0.54382</cdr:x>
      <cdr:y>0.07385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8C5FC53-29F8-4691-BC2B-C1FFEB544E8E}"/>
            </a:ext>
          </a:extLst>
        </cdr:cNvPr>
        <cdr:cNvSpPr txBox="1"/>
      </cdr:nvSpPr>
      <cdr:spPr>
        <a:xfrm xmlns:a="http://schemas.openxmlformats.org/drawingml/2006/main">
          <a:off x="4973411" y="303892"/>
          <a:ext cx="914400" cy="317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latin typeface="Myriad Pro" panose="020B0503030403020204" pitchFamily="34" charset="0"/>
            </a:rPr>
            <a:t>Jefferson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0.45414</cdr:x>
      <cdr:y>0.04942</cdr:y>
    </cdr:from>
    <cdr:to>
      <cdr:x>0.54491</cdr:x>
      <cdr:y>0.08827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1D58D34-D750-4623-85BC-E4DCADE13E60}"/>
            </a:ext>
          </a:extLst>
        </cdr:cNvPr>
        <cdr:cNvSpPr txBox="1"/>
      </cdr:nvSpPr>
      <cdr:spPr>
        <a:xfrm xmlns:a="http://schemas.openxmlformats.org/drawingml/2006/main">
          <a:off x="5120275" y="293709"/>
          <a:ext cx="1023344" cy="230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Myriad Pro" panose="020B0503030403020204" pitchFamily="34" charset="0"/>
            </a:rPr>
            <a:t>Madison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0.45936</cdr:x>
      <cdr:y>0.04413</cdr:y>
    </cdr:from>
    <cdr:to>
      <cdr:x>0.54382</cdr:x>
      <cdr:y>0.08187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8C5FC53-29F8-4691-BC2B-C1FFEB544E8E}"/>
            </a:ext>
          </a:extLst>
        </cdr:cNvPr>
        <cdr:cNvSpPr txBox="1"/>
      </cdr:nvSpPr>
      <cdr:spPr>
        <a:xfrm xmlns:a="http://schemas.openxmlformats.org/drawingml/2006/main">
          <a:off x="5179115" y="262299"/>
          <a:ext cx="952220" cy="224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latin typeface="Myriad Pro" panose="020B0503030403020204" pitchFamily="34" charset="0"/>
            </a:rPr>
            <a:t>Madison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0.45414</cdr:x>
      <cdr:y>0.04942</cdr:y>
    </cdr:from>
    <cdr:to>
      <cdr:x>0.54491</cdr:x>
      <cdr:y>0.08827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1D58D34-D750-4623-85BC-E4DCADE13E60}"/>
            </a:ext>
          </a:extLst>
        </cdr:cNvPr>
        <cdr:cNvSpPr txBox="1"/>
      </cdr:nvSpPr>
      <cdr:spPr>
        <a:xfrm xmlns:a="http://schemas.openxmlformats.org/drawingml/2006/main">
          <a:off x="5120275" y="293709"/>
          <a:ext cx="1023344" cy="230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Myriad Pro" panose="020B0503030403020204" pitchFamily="34" charset="0"/>
              <a:cs typeface="Arial" panose="020B0604020202020204" pitchFamily="34" charset="0"/>
            </a:rPr>
            <a:t>Monroe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0.45936</cdr:x>
      <cdr:y>0.04413</cdr:y>
    </cdr:from>
    <cdr:to>
      <cdr:x>0.54382</cdr:x>
      <cdr:y>0.08187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8C5FC53-29F8-4691-BC2B-C1FFEB544E8E}"/>
            </a:ext>
          </a:extLst>
        </cdr:cNvPr>
        <cdr:cNvSpPr txBox="1"/>
      </cdr:nvSpPr>
      <cdr:spPr>
        <a:xfrm xmlns:a="http://schemas.openxmlformats.org/drawingml/2006/main">
          <a:off x="5179115" y="262299"/>
          <a:ext cx="952220" cy="224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latin typeface="Myriad Pro" panose="020B0503030403020204" pitchFamily="34" charset="0"/>
            </a:rPr>
            <a:t>Monroe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0.45414</cdr:x>
      <cdr:y>0.04942</cdr:y>
    </cdr:from>
    <cdr:to>
      <cdr:x>0.54491</cdr:x>
      <cdr:y>0.08827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1D58D34-D750-4623-85BC-E4DCADE13E60}"/>
            </a:ext>
          </a:extLst>
        </cdr:cNvPr>
        <cdr:cNvSpPr txBox="1"/>
      </cdr:nvSpPr>
      <cdr:spPr>
        <a:xfrm xmlns:a="http://schemas.openxmlformats.org/drawingml/2006/main">
          <a:off x="5120275" y="293709"/>
          <a:ext cx="1023344" cy="230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/>
            <a:t>Penny Creek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5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9279-F039-472F-B0D5-F00E941D66F5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Name | Everett Public Schools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3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EEAD3-E6F1-4631-BCA3-AB7ADBC99A30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Name | Everett Public Schools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8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ACBC-B05E-45F8-8BCE-59C21AA01D1A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Name | Everett Public Schools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0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34D7-9568-4258-A47C-C39D26C1A0D9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Name | Everett Public Schools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2B24-9EB4-4427-BA15-1D58BE27649B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Name | Everett Public Schools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34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7A78-52CA-4F0E-AAD9-F672E579979B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Name | Everett Public Schools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92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CA2D-42FA-4EA7-A473-3644F2783098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Name | Everett Public Schools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5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0BF7-BCEE-4FC7-91D4-1E318772C9C4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Name | Everett Public Schools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2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C9E7-2356-4FB7-B0DE-FA41085F7116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Name | Everett Public Schools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7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2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123E-7790-481D-80DA-7AB5D65C64D7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Name | Everett Public Schools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92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4369-EDAE-443D-B025-80738D89B7D3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Department Name | Everett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3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30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Department Name | Everett Public Schools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71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C432949-3D66-445A-91A3-ECDDD45730B0}" type="datetime1">
              <a:rPr lang="en-US" smtClean="0"/>
              <a:t>2/18/2021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1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377" rtl="0" eaLnBrk="1" latinLnBrk="0" hangingPunct="1">
        <a:spcBef>
          <a:spcPct val="0"/>
        </a:spcBef>
        <a:buNone/>
        <a:defRPr sz="3600" b="1" kern="1200" cap="none" spc="-100" baseline="0">
          <a:ln>
            <a:noFill/>
          </a:ln>
          <a:solidFill>
            <a:schemeClr val="tx2"/>
          </a:solidFill>
          <a:effectLst/>
          <a:latin typeface="Myriad Pro" panose="020B0503030403020204" pitchFamily="34" charset="0"/>
          <a:ea typeface="+mj-ea"/>
          <a:cs typeface="+mj-cs"/>
        </a:defRPr>
      </a:lvl1pPr>
    </p:titleStyle>
    <p:bodyStyle>
      <a:lvl1pPr marL="342891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40064" indent="-228594" algn="l" defTabSz="914377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05815" indent="-228594" algn="l" defTabSz="914377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80128" indent="-228594" algn="l" defTabSz="914377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54441" indent="-228594" algn="l" defTabSz="914377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737317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192" indent="-182875" algn="l" defTabSz="914377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067" indent="-182875" algn="l" defTabSz="914377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943" indent="-182875" algn="l" defTabSz="914377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6.xml"/><Relationship Id="rId7" Type="http://schemas.openxmlformats.org/officeDocument/2006/relationships/slide" Target="slide2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74" y="1524004"/>
            <a:ext cx="10201275" cy="2974975"/>
          </a:xfrm>
        </p:spPr>
        <p:txBody>
          <a:bodyPr/>
          <a:lstStyle/>
          <a:p>
            <a:r>
              <a:rPr lang="en-US" sz="4800" dirty="0"/>
              <a:t>i-Ready Fall to Winter Diagnostic Data</a:t>
            </a:r>
            <a:br>
              <a:rPr lang="en-US" sz="4800" dirty="0"/>
            </a:br>
            <a:r>
              <a:rPr lang="en-US" sz="4800" dirty="0"/>
              <a:t>Central Region</a:t>
            </a:r>
            <a:br>
              <a:rPr lang="en-US" sz="4800" dirty="0"/>
            </a:br>
            <a:br>
              <a:rPr lang="en-US" sz="4800" dirty="0"/>
            </a:br>
            <a:r>
              <a:rPr lang="en-US" sz="3200" dirty="0">
                <a:solidFill>
                  <a:srgbClr val="D9531E"/>
                </a:solidFill>
              </a:rPr>
              <a:t>February 17, 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572000"/>
            <a:ext cx="7320280" cy="174703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447C"/>
                </a:solidFill>
                <a:latin typeface="Myriad Pro" panose="020B0503030403020204" pitchFamily="34" charset="0"/>
              </a:rPr>
              <a:t>Assessment &amp; Research</a:t>
            </a:r>
          </a:p>
          <a:p>
            <a:endParaRPr lang="en-US" sz="1800" dirty="0">
              <a:solidFill>
                <a:srgbClr val="00447C"/>
              </a:solidFill>
              <a:latin typeface="Myriad Pro" panose="020B0503030403020204" pitchFamily="34" charset="0"/>
            </a:endParaRPr>
          </a:p>
          <a:p>
            <a:endParaRPr lang="en-US" sz="1800" dirty="0">
              <a:solidFill>
                <a:srgbClr val="00447C"/>
              </a:solidFill>
              <a:latin typeface="Myriad Pro" panose="020B0503030403020204" pitchFamily="34" charset="0"/>
            </a:endParaRPr>
          </a:p>
          <a:p>
            <a:endParaRPr lang="en-US" sz="1800" dirty="0">
              <a:solidFill>
                <a:srgbClr val="00447C"/>
              </a:solidFill>
              <a:latin typeface="Myriad Pro" panose="020B0503030403020204" pitchFamily="34" charset="0"/>
            </a:endParaRPr>
          </a:p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Myriad Pro" panose="020B0503030403020204" pitchFamily="34" charset="0"/>
              </a:rPr>
              <a:t>CLIMATE | CULTURE | SYSTEMS | INSTRUCTION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30A5B7-1106-4120-ACF1-0C44F8B681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135" y="5207167"/>
            <a:ext cx="2606040" cy="1009323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35FD8C2-AF3C-4CCA-883D-C07286BAE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3268248-92DE-4E12-B578-E77438D5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1</a:t>
            </a:fld>
            <a:endParaRPr lang="en-US" dirty="0">
              <a:latin typeface="Calibri"/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441D02-EB75-4505-9F7F-7C43CB2AE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91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360AFB2-9E1A-434E-94DB-BB6E7AFCB1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331787"/>
              </p:ext>
            </p:extLst>
          </p:nvPr>
        </p:nvGraphicFramePr>
        <p:xfrm>
          <a:off x="195936" y="4572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23719D-5D4E-49FA-8BC7-5BB1CEA8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D8643-E440-4A2D-B13A-DF80FD779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10</a:t>
            </a:fld>
            <a:endParaRPr lang="en-US" dirty="0"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97ACEB-8075-417A-90C5-7E62DE0C7E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49BA0CE2-2FF1-46C3-B19C-D761EE5E8E7B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9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F474B9C-5BBC-4002-83B9-96E14F1C6E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729746"/>
              </p:ext>
            </p:extLst>
          </p:nvPr>
        </p:nvGraphicFramePr>
        <p:xfrm>
          <a:off x="239481" y="4572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062AC8-7F3A-46FB-B42A-F7FCF727F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036C2-4100-4672-A29A-599EE533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11</a:t>
            </a:fld>
            <a:endParaRPr lang="en-US" dirty="0"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2D0461-E2FE-4D16-99B7-AE7CFEB050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ADE03E29-CAF9-4EFB-86BE-4C3847097110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19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427" y="2673985"/>
            <a:ext cx="10201275" cy="2974975"/>
          </a:xfrm>
        </p:spPr>
        <p:txBody>
          <a:bodyPr/>
          <a:lstStyle/>
          <a:p>
            <a:r>
              <a:rPr lang="en-US" sz="4800" dirty="0"/>
              <a:t>Reading i-Ready Diagnostic:</a:t>
            </a:r>
            <a:br>
              <a:rPr lang="en-US" sz="4800" dirty="0"/>
            </a:br>
            <a:r>
              <a:rPr lang="en-US" sz="4800" dirty="0"/>
              <a:t>Percent Assessed and</a:t>
            </a:r>
            <a:br>
              <a:rPr lang="en-US" sz="4800" dirty="0"/>
            </a:br>
            <a:r>
              <a:rPr lang="en-US" sz="4800" dirty="0"/>
              <a:t>Percent by Performance Level</a:t>
            </a:r>
            <a:br>
              <a:rPr lang="en-US" sz="4800" dirty="0"/>
            </a:br>
            <a:r>
              <a:rPr lang="en-US" sz="4800" dirty="0"/>
              <a:t>2020-21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>
                <a:solidFill>
                  <a:schemeClr val="bg2"/>
                </a:solidFill>
              </a:rPr>
              <a:t>Central Region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35FD8C2-AF3C-4CCA-883D-C07286BAE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Assessment &amp; Research| Everett Public Schools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3268248-92DE-4E12-B578-E77438D5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7F69B-C601-4671-83DA-CD711E663B8B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441D02-EB75-4505-9F7F-7C43CB2AE6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6" name="Rectangle: Rounded Corners 5">
            <a:hlinkClick r:id="rId3" action="ppaction://hlinksldjump"/>
            <a:extLst>
              <a:ext uri="{FF2B5EF4-FFF2-40B4-BE49-F238E27FC236}">
                <a16:creationId xmlns:a16="http://schemas.microsoft.com/office/drawing/2014/main" id="{3CCAD73F-CBB3-4211-B739-30E5CE261A8D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7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4DFB7B1-DDA3-4A2C-B2DB-C9F3BD8D3C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554432"/>
              </p:ext>
            </p:extLst>
          </p:nvPr>
        </p:nvGraphicFramePr>
        <p:xfrm>
          <a:off x="178518" y="4572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740754A-7997-4B53-B95C-C53538F37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F2645DD-E6BF-4714-87BA-114FEFF3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13</a:t>
            </a:fld>
            <a:endParaRPr lang="en-US" dirty="0">
              <a:latin typeface="Calibri"/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BF9C69-A13D-4973-B047-6786DA8109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8" name="Rectangle: Rounded Corners 7">
            <a:hlinkClick r:id="rId4" action="ppaction://hlinksldjump"/>
            <a:extLst>
              <a:ext uri="{FF2B5EF4-FFF2-40B4-BE49-F238E27FC236}">
                <a16:creationId xmlns:a16="http://schemas.microsoft.com/office/drawing/2014/main" id="{B6569A90-E88E-48D4-896A-F96B979C960D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51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9B48F2C-6E0A-4C60-9CBE-9690AC5CE0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035846"/>
              </p:ext>
            </p:extLst>
          </p:nvPr>
        </p:nvGraphicFramePr>
        <p:xfrm>
          <a:off x="213358" y="4572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7AAD3D5-44D4-4272-A780-DB2530F3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5969BE1-B5F5-472D-B039-893E18A12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14</a:t>
            </a:fld>
            <a:endParaRPr lang="en-US" dirty="0">
              <a:latin typeface="Calibri"/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F7A150-2B8A-4EB8-8020-ADB02EA2DC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8" name="Rectangle: Rounded Corners 7">
            <a:hlinkClick r:id="rId4" action="ppaction://hlinksldjump"/>
            <a:extLst>
              <a:ext uri="{FF2B5EF4-FFF2-40B4-BE49-F238E27FC236}">
                <a16:creationId xmlns:a16="http://schemas.microsoft.com/office/drawing/2014/main" id="{5ADFF85C-D723-4B34-B854-21FD2D09B2E0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28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427" y="2673985"/>
            <a:ext cx="10201275" cy="2974975"/>
          </a:xfrm>
        </p:spPr>
        <p:txBody>
          <a:bodyPr/>
          <a:lstStyle/>
          <a:p>
            <a:r>
              <a:rPr lang="en-US" sz="4800" dirty="0"/>
              <a:t>Math i-Ready Diagnostic:</a:t>
            </a:r>
            <a:br>
              <a:rPr lang="en-US" sz="4800" dirty="0"/>
            </a:br>
            <a:r>
              <a:rPr lang="en-US" sz="4800" dirty="0"/>
              <a:t>Percent Assessed and</a:t>
            </a:r>
            <a:br>
              <a:rPr lang="en-US" sz="4800" dirty="0"/>
            </a:br>
            <a:r>
              <a:rPr lang="en-US" sz="4800" dirty="0"/>
              <a:t>Percent by Performance Level</a:t>
            </a:r>
            <a:br>
              <a:rPr lang="en-US" sz="4800" dirty="0"/>
            </a:br>
            <a:r>
              <a:rPr lang="en-US" sz="4800" dirty="0"/>
              <a:t>2020-21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>
                <a:solidFill>
                  <a:schemeClr val="bg2"/>
                </a:solidFill>
              </a:rPr>
              <a:t>Central Region Schools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35FD8C2-AF3C-4CCA-883D-C07286BAE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Assessment &amp; Research| Everett Public Schools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3268248-92DE-4E12-B578-E77438D5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7F69B-C601-4671-83DA-CD711E663B8B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441D02-EB75-4505-9F7F-7C43CB2AE6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6" name="Rectangle: Rounded Corners 5">
            <a:hlinkClick r:id="rId3" action="ppaction://hlinksldjump"/>
            <a:extLst>
              <a:ext uri="{FF2B5EF4-FFF2-40B4-BE49-F238E27FC236}">
                <a16:creationId xmlns:a16="http://schemas.microsoft.com/office/drawing/2014/main" id="{E53B0FEA-BCBB-4790-ABC2-37EBF3693F1A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36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9479A86-51CB-4522-B334-0D59F08B5D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5889629"/>
              </p:ext>
            </p:extLst>
          </p:nvPr>
        </p:nvGraphicFramePr>
        <p:xfrm>
          <a:off x="130247" y="4572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C1AC8B-C949-4CBB-8A35-DB3BA3561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Assessment &amp; Research| Everett Public Schools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821A7-BDAA-4885-A413-ABB6E1105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7F69B-C601-4671-83DA-CD711E663B8B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580F2F-EA53-44AC-85D6-D577581249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555806D9-4E37-4D30-B999-9E94005B2F2B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33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541C4C8-4D3F-4A59-B489-21079A86D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131378"/>
              </p:ext>
            </p:extLst>
          </p:nvPr>
        </p:nvGraphicFramePr>
        <p:xfrm>
          <a:off x="174391" y="4572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568D4-85FB-4B90-B4B3-938995978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6436D-9B93-447A-BE44-E43E6E9E6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17</a:t>
            </a:fld>
            <a:endParaRPr lang="en-US" dirty="0"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851910-9D15-4B58-B02A-D984E1E3C3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866E05E9-1A59-4527-A062-1D7288DE03C7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44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9479A86-51CB-4522-B334-0D59F08B5D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873715"/>
              </p:ext>
            </p:extLst>
          </p:nvPr>
        </p:nvGraphicFramePr>
        <p:xfrm>
          <a:off x="185342" y="4572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D02FC3-FE6F-46A1-B286-4FBA5EA1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89FB5-8774-4C65-9C8C-68665CD0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18</a:t>
            </a:fld>
            <a:endParaRPr lang="en-US" dirty="0"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8378B8-51AA-4C6F-A8C5-ADD4934433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1A5FC596-F922-492C-8C6F-801AD055BF4E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94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541C4C8-4D3F-4A59-B489-21079A86D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312621"/>
              </p:ext>
            </p:extLst>
          </p:nvPr>
        </p:nvGraphicFramePr>
        <p:xfrm>
          <a:off x="175914" y="4572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86E6F3-D1B7-4716-A589-4E4CAB77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65699-87E4-452D-9525-6AD432879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19</a:t>
            </a:fld>
            <a:endParaRPr lang="en-US" dirty="0"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545776-DCF8-4358-B226-B45AACDC09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3EC7668D-65AD-4E51-AA93-04524972A8AB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61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78ACFD0-5FE3-432A-ABEB-7F4923F05A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3142" y="365125"/>
            <a:ext cx="9862457" cy="1325563"/>
          </a:xfrm>
        </p:spPr>
        <p:txBody>
          <a:bodyPr/>
          <a:lstStyle/>
          <a:p>
            <a:r>
              <a:rPr lang="en-US" b="1" dirty="0">
                <a:solidFill>
                  <a:srgbClr val="00447C"/>
                </a:solidFill>
                <a:latin typeface="Myriad Pro" panose="020B0503030403020204" pitchFamily="34" charset="0"/>
              </a:rPr>
              <a:t>i-Ready Diagnostic Charts Index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CE49B7D0-B41F-4ABA-9CA7-2295FFA5E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817633"/>
              </p:ext>
            </p:extLst>
          </p:nvPr>
        </p:nvGraphicFramePr>
        <p:xfrm>
          <a:off x="791852" y="1810066"/>
          <a:ext cx="9723747" cy="2325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42013">
                  <a:extLst>
                    <a:ext uri="{9D8B030D-6E8A-4147-A177-3AD203B41FA5}">
                      <a16:colId xmlns:a16="http://schemas.microsoft.com/office/drawing/2014/main" val="3209555641"/>
                    </a:ext>
                  </a:extLst>
                </a:gridCol>
                <a:gridCol w="4881734">
                  <a:extLst>
                    <a:ext uri="{9D8B030D-6E8A-4147-A177-3AD203B41FA5}">
                      <a16:colId xmlns:a16="http://schemas.microsoft.com/office/drawing/2014/main" val="908325277"/>
                    </a:ext>
                  </a:extLst>
                </a:gridCol>
              </a:tblGrid>
              <a:tr h="5813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Mathematics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8065324"/>
                  </a:ext>
                </a:extLst>
              </a:tr>
              <a:tr h="5813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 action="ppaction://hlinksldjump"/>
                        </a:rPr>
                        <a:t>District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District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26596"/>
                  </a:ext>
                </a:extLst>
              </a:tr>
              <a:tr h="5813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Region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Region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327131"/>
                  </a:ext>
                </a:extLst>
              </a:tr>
              <a:tr h="5813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Central Region School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Central Region School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3628158"/>
                  </a:ext>
                </a:extLst>
              </a:tr>
            </a:tbl>
          </a:graphicData>
        </a:graphic>
      </p:graphicFrame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E8D8764-372D-4A39-A7D7-B1A9CE89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54F2B37-6664-4064-B804-EC79174C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2</a:t>
            </a:fld>
            <a:endParaRPr lang="en-US" dirty="0">
              <a:latin typeface="Calibri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25F4AB-DBDA-444C-A88E-AE9458B424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9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9479A86-51CB-4522-B334-0D59F08B5D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75750"/>
              </p:ext>
            </p:extLst>
          </p:nvPr>
        </p:nvGraphicFramePr>
        <p:xfrm>
          <a:off x="147638" y="4572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7CBF2B-112A-45AC-B361-6A2108471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B4A17-1EE9-4241-A786-71D6514F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20</a:t>
            </a:fld>
            <a:endParaRPr lang="en-US" dirty="0"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BB504F-9A40-4AD5-93D1-08F7D9264F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43F4427B-9085-4D1F-BD23-023488714408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83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541C4C8-4D3F-4A59-B489-21079A86D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130915"/>
              </p:ext>
            </p:extLst>
          </p:nvPr>
        </p:nvGraphicFramePr>
        <p:xfrm>
          <a:off x="197458" y="4572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677DA4-960D-4A04-8B07-EDF553B7C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76B26-0C17-4BD0-A347-C7584B531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21</a:t>
            </a:fld>
            <a:endParaRPr lang="en-US" dirty="0"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A36BFE-D12C-40F4-9E30-ECEDD5FF22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DCCCFC23-9FEF-498E-90F5-333A99F4D14A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45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9479A86-51CB-4522-B334-0D59F08B5D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578019"/>
              </p:ext>
            </p:extLst>
          </p:nvPr>
        </p:nvGraphicFramePr>
        <p:xfrm>
          <a:off x="152736" y="4572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1F8D306-15E1-49AC-B7CF-F2A03A485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A5D16A4-71CA-48EC-BDD6-049C0892A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22</a:t>
            </a:fld>
            <a:endParaRPr lang="en-US" dirty="0">
              <a:latin typeface="Calibri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B5F807-AEFF-4800-9F4D-290552F133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7" name="Rectangle: Rounded Corners 6">
            <a:hlinkClick r:id="rId5" action="ppaction://hlinksldjump"/>
            <a:extLst>
              <a:ext uri="{FF2B5EF4-FFF2-40B4-BE49-F238E27FC236}">
                <a16:creationId xmlns:a16="http://schemas.microsoft.com/office/drawing/2014/main" id="{61DF7512-002E-4D6A-AA59-4EF0DD973B9C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61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541C4C8-4D3F-4A59-B489-21079A86D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5798567"/>
              </p:ext>
            </p:extLst>
          </p:nvPr>
        </p:nvGraphicFramePr>
        <p:xfrm>
          <a:off x="165805" y="4572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23C2A-2275-4C34-9ABA-D3D298653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891A2-4ED6-4E79-9298-7EF4C2EF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23</a:t>
            </a:fld>
            <a:endParaRPr lang="en-US" dirty="0"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21ABDE-B123-4C18-97F2-5F83D76B64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B07EA62A-4A99-44F6-90E0-C9E582A47D78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29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9479A86-51CB-4522-B334-0D59F08B5D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615544"/>
              </p:ext>
            </p:extLst>
          </p:nvPr>
        </p:nvGraphicFramePr>
        <p:xfrm>
          <a:off x="175915" y="4572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9C6A01-BBAE-4B71-B8D7-63EE1B9A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FC621-1FE9-4415-B51B-50119D578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24</a:t>
            </a:fld>
            <a:endParaRPr lang="en-US" dirty="0"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E7392D-C529-4754-A9AD-070DBCAEB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E747B9F5-571A-4DC1-9B8A-6171F8D09DDD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43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541C4C8-4D3F-4A59-B489-21079A86D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23210"/>
              </p:ext>
            </p:extLst>
          </p:nvPr>
        </p:nvGraphicFramePr>
        <p:xfrm>
          <a:off x="185343" y="4572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D067DF-5471-434C-97BC-E90C3236C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6DA46-2E3F-49EB-A746-E4992D00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25</a:t>
            </a:fld>
            <a:endParaRPr lang="en-US" dirty="0"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5C8F37-3176-4D43-8C12-CD36C4EED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DEDD6392-0DBB-44E1-8E6C-61BB86AAE5D5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75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9479A86-51CB-4522-B334-0D59F08B5D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334583"/>
              </p:ext>
            </p:extLst>
          </p:nvPr>
        </p:nvGraphicFramePr>
        <p:xfrm>
          <a:off x="147636" y="4572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2A3FB8-69EF-431C-86D1-B7D1F366D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A47E0-E214-4B2C-B416-475426EE9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26</a:t>
            </a:fld>
            <a:endParaRPr lang="en-US" dirty="0"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89CEFA-F606-4330-86D2-417A04756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B7731361-9781-4567-AC22-7366631E0EB2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11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541C4C8-4D3F-4A59-B489-21079A86D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786316"/>
              </p:ext>
            </p:extLst>
          </p:nvPr>
        </p:nvGraphicFramePr>
        <p:xfrm>
          <a:off x="175915" y="4572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628D7D-638C-4E2C-B39D-86E0800C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15E7A-D801-4438-9B61-B8D7791CE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27</a:t>
            </a:fld>
            <a:endParaRPr lang="en-US" dirty="0"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F1BED3-5EBE-4A9D-A8C6-B4B041869B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0504FFC0-479E-47FF-8B6E-4C0CBDEDE529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74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427" y="2673985"/>
            <a:ext cx="10201275" cy="2974975"/>
          </a:xfrm>
        </p:spPr>
        <p:txBody>
          <a:bodyPr/>
          <a:lstStyle/>
          <a:p>
            <a:r>
              <a:rPr lang="en-US" sz="4800" dirty="0"/>
              <a:t>Reading i-Ready Diagnostic:</a:t>
            </a:r>
            <a:br>
              <a:rPr lang="en-US" sz="4800" dirty="0"/>
            </a:br>
            <a:r>
              <a:rPr lang="en-US" sz="4800" dirty="0"/>
              <a:t>Percent Assessed and</a:t>
            </a:r>
            <a:br>
              <a:rPr lang="en-US" sz="4800" dirty="0"/>
            </a:br>
            <a:r>
              <a:rPr lang="en-US" sz="4800" dirty="0"/>
              <a:t>Percent by Performance Level</a:t>
            </a:r>
            <a:br>
              <a:rPr lang="en-US" sz="4800" dirty="0"/>
            </a:br>
            <a:r>
              <a:rPr lang="en-US" sz="4800" dirty="0"/>
              <a:t>2020-21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>
                <a:solidFill>
                  <a:schemeClr val="bg2"/>
                </a:solidFill>
              </a:rPr>
              <a:t>Central Region Schools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35FD8C2-AF3C-4CCA-883D-C07286BAE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Assessment &amp; Research| Everett Public Schools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3268248-92DE-4E12-B578-E77438D5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7F69B-C601-4671-83DA-CD711E663B8B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441D02-EB75-4505-9F7F-7C43CB2AE6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6" name="Rectangle: Rounded Corners 5">
            <a:hlinkClick r:id="rId3" action="ppaction://hlinksldjump"/>
            <a:extLst>
              <a:ext uri="{FF2B5EF4-FFF2-40B4-BE49-F238E27FC236}">
                <a16:creationId xmlns:a16="http://schemas.microsoft.com/office/drawing/2014/main" id="{37620AEC-014A-4539-B64A-6A419B9E7FCE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8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9479A86-51CB-4522-B334-0D59F08B5D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836899"/>
              </p:ext>
            </p:extLst>
          </p:nvPr>
        </p:nvGraphicFramePr>
        <p:xfrm>
          <a:off x="166493" y="4572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A56CE-8546-417F-B6BA-19A81872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1F835-A13E-4E4C-A942-D5D03D20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29</a:t>
            </a:fld>
            <a:endParaRPr lang="en-US" dirty="0"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EAF58B-DC8C-4FBF-B60D-A54A60674A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C9BE595F-3B35-4700-B693-6A14BAF7C38D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32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427" y="2673985"/>
            <a:ext cx="10201275" cy="2974975"/>
          </a:xfrm>
        </p:spPr>
        <p:txBody>
          <a:bodyPr/>
          <a:lstStyle/>
          <a:p>
            <a:r>
              <a:rPr lang="en-US" sz="4800" dirty="0"/>
              <a:t>Math i-Ready Diagnostic:</a:t>
            </a:r>
            <a:br>
              <a:rPr lang="en-US" sz="4800" dirty="0"/>
            </a:br>
            <a:r>
              <a:rPr lang="en-US" sz="4800" dirty="0"/>
              <a:t>Percent Assessed and</a:t>
            </a:r>
            <a:br>
              <a:rPr lang="en-US" sz="4800" dirty="0"/>
            </a:br>
            <a:r>
              <a:rPr lang="en-US" sz="4800" dirty="0"/>
              <a:t>Percent by Performance Level</a:t>
            </a:r>
            <a:br>
              <a:rPr lang="en-US" sz="4800" dirty="0"/>
            </a:br>
            <a:r>
              <a:rPr lang="en-US" sz="4800" dirty="0"/>
              <a:t>2020-21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>
                <a:solidFill>
                  <a:schemeClr val="bg2"/>
                </a:solidFill>
              </a:rPr>
              <a:t>District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35FD8C2-AF3C-4CCA-883D-C07286BAE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Assessment &amp; Research| Everett Public Schools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3268248-92DE-4E12-B578-E77438D5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7F69B-C601-4671-83DA-CD711E663B8B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441D02-EB75-4505-9F7F-7C43CB2AE6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A3B81D7E-3406-4F78-941E-D57DF731157F}"/>
              </a:ext>
            </a:extLst>
          </p:cNvPr>
          <p:cNvSpPr/>
          <p:nvPr/>
        </p:nvSpPr>
        <p:spPr>
          <a:xfrm>
            <a:off x="9531928" y="6400800"/>
            <a:ext cx="1575342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04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541C4C8-4D3F-4A59-B489-21079A86D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760141"/>
              </p:ext>
            </p:extLst>
          </p:nvPr>
        </p:nvGraphicFramePr>
        <p:xfrm>
          <a:off x="166490" y="4572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EE0CD9-5A4F-4136-9F96-D9AC26BC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1B68B-4EA4-4265-8A0D-10F4EF4F3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30</a:t>
            </a:fld>
            <a:endParaRPr lang="en-US" dirty="0"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FB4035-47FA-4394-A75B-93686011C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4EBF01F8-9264-4245-824A-E2A42A40334E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84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9479A86-51CB-4522-B334-0D59F08B5D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627676"/>
              </p:ext>
            </p:extLst>
          </p:nvPr>
        </p:nvGraphicFramePr>
        <p:xfrm>
          <a:off x="185344" y="4572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794D46-BAB7-4FC8-997A-DD1C22A8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20869-E2A9-4690-85C2-27363936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31</a:t>
            </a:fld>
            <a:endParaRPr lang="en-US" dirty="0"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E15FFF-204A-43A1-AEC0-15C8461ADC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63F68ECB-CC33-42D8-86CB-2B42CBC3F0F3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79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541C4C8-4D3F-4A59-B489-21079A86D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612767"/>
              </p:ext>
            </p:extLst>
          </p:nvPr>
        </p:nvGraphicFramePr>
        <p:xfrm>
          <a:off x="91075" y="4572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052554-E2B8-4AD0-8657-082C5E1C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C23FF-F9DA-4F0A-83F6-1F42E90B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32</a:t>
            </a:fld>
            <a:endParaRPr lang="en-US" dirty="0"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2AFBDC-2F67-4C2C-869A-2E60F08136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C82EBDCF-9801-45BF-8878-80C5D52BDFB2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24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9479A86-51CB-4522-B334-0D59F08B5D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786358"/>
              </p:ext>
            </p:extLst>
          </p:nvPr>
        </p:nvGraphicFramePr>
        <p:xfrm>
          <a:off x="165805" y="4572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BFA435-BDD8-476D-BDE9-0C17FD29C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C0D9B-8876-48A9-8EF3-1233D9F3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33</a:t>
            </a:fld>
            <a:endParaRPr lang="en-US" dirty="0"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3230F0-29DB-4712-947A-188910BB7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FC2FA66C-73D5-4758-AFEF-14A4491E5DF2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45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541C4C8-4D3F-4A59-B489-21079A86D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698539"/>
              </p:ext>
            </p:extLst>
          </p:nvPr>
        </p:nvGraphicFramePr>
        <p:xfrm>
          <a:off x="165805" y="4572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CD9591-DA9F-45E9-AB10-CD2AF52D3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3AD25-5982-4AF5-ACD9-255E6DED3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34</a:t>
            </a:fld>
            <a:endParaRPr lang="en-US" dirty="0"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5460CF-799E-4298-90C7-E2CD8BB9EF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1DFC7498-E6F5-4671-A96D-BD5C82633581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52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9479A86-51CB-4522-B334-0D59F08B5D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03496"/>
              </p:ext>
            </p:extLst>
          </p:nvPr>
        </p:nvGraphicFramePr>
        <p:xfrm>
          <a:off x="165805" y="4572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60B304-A431-4E62-931C-2523D48B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7B68-439E-40D1-8E20-CB6C560E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35</a:t>
            </a:fld>
            <a:endParaRPr lang="en-US" dirty="0"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374792-7561-45C6-86B9-CD47482469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38EC7A23-B7DB-486C-9CBB-C216DCBADCC6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34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541C4C8-4D3F-4A59-B489-21079A86D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682539"/>
              </p:ext>
            </p:extLst>
          </p:nvPr>
        </p:nvGraphicFramePr>
        <p:xfrm>
          <a:off x="165805" y="4572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034B1A-C71C-4B6E-938A-06715FEEE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5364F-CD9C-4F5A-9A1B-2A2BA55B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36</a:t>
            </a:fld>
            <a:endParaRPr lang="en-US" dirty="0"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111511-B143-4198-BB23-212198618D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474B1817-0BD8-4886-B6B3-6B909035FBE4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162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9479A86-51CB-4522-B334-0D59F08B5D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072581"/>
              </p:ext>
            </p:extLst>
          </p:nvPr>
        </p:nvGraphicFramePr>
        <p:xfrm>
          <a:off x="130247" y="4572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38CBD6-707C-4FDD-83DE-97B3B321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DBA11-11E9-46CB-975A-4B2591C52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37</a:t>
            </a:fld>
            <a:endParaRPr lang="en-US" dirty="0"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23B3FD-032B-4916-972F-F2DECA5EA5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15690A9C-50CC-4F53-B24F-FB49571F644B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810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541C4C8-4D3F-4A59-B489-21079A86D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696706"/>
              </p:ext>
            </p:extLst>
          </p:nvPr>
        </p:nvGraphicFramePr>
        <p:xfrm>
          <a:off x="130247" y="4572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94646F-B4C1-4F8F-9947-F3454AA2F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282FA-FD30-4024-933E-AB479994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38</a:t>
            </a:fld>
            <a:endParaRPr lang="en-US" dirty="0"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F4D2D3-DF20-4FFF-97C0-D2B1DB9D91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90FACDDB-2742-4EB6-9A7C-AA54B1C41798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384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9479A86-51CB-4522-B334-0D59F08B5D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5384"/>
              </p:ext>
            </p:extLst>
          </p:nvPr>
        </p:nvGraphicFramePr>
        <p:xfrm>
          <a:off x="185343" y="4572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B26FDA-6867-40D0-BDD2-C9990550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5D835-B8B6-4440-85DF-C3AE4486F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39</a:t>
            </a:fld>
            <a:endParaRPr lang="en-US" dirty="0"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F2D2C3-3E61-40E1-9391-431E4B3BA1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F6E8FA09-916E-4A5D-B713-FC92242772A7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3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A663A6A-32D5-4E52-AC4C-F04BD2875B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126725"/>
              </p:ext>
            </p:extLst>
          </p:nvPr>
        </p:nvGraphicFramePr>
        <p:xfrm>
          <a:off x="196281" y="4572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8E1C3E1-61A7-4B09-A1FA-86B4E962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AAEC516-3BFA-44C7-A88E-048BACBB5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4</a:t>
            </a:fld>
            <a:endParaRPr lang="en-US" dirty="0">
              <a:latin typeface="Calibri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C4E5E3-C741-4F68-88D2-A06C54B15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7" name="Rectangle: Rounded Corners 6">
            <a:hlinkClick r:id="rId4" action="ppaction://hlinksldjump"/>
            <a:extLst>
              <a:ext uri="{FF2B5EF4-FFF2-40B4-BE49-F238E27FC236}">
                <a16:creationId xmlns:a16="http://schemas.microsoft.com/office/drawing/2014/main" id="{DA1C720E-CB6E-420A-964F-448D475A8328}"/>
              </a:ext>
            </a:extLst>
          </p:cNvPr>
          <p:cNvSpPr/>
          <p:nvPr/>
        </p:nvSpPr>
        <p:spPr>
          <a:xfrm>
            <a:off x="9578108" y="6400800"/>
            <a:ext cx="1529161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33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541C4C8-4D3F-4A59-B489-21079A86D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47821"/>
              </p:ext>
            </p:extLst>
          </p:nvPr>
        </p:nvGraphicFramePr>
        <p:xfrm>
          <a:off x="130247" y="4572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682F2B-1C86-474B-A3DF-011B13479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E1941-6325-4E1A-99B3-D8DEBCBB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40</a:t>
            </a:fld>
            <a:endParaRPr lang="en-US" dirty="0"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36B1F9-508F-4457-9B86-604D74930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359FFA75-4C8B-4458-A306-30E283743526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0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99073BA-D252-44FC-AE7D-AA329C32B9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192048"/>
              </p:ext>
            </p:extLst>
          </p:nvPr>
        </p:nvGraphicFramePr>
        <p:xfrm>
          <a:off x="188749" y="4572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37750E2-7791-41CD-8676-08EF4DA0B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6C7B076-8966-4A64-A437-74A8BD0F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5</a:t>
            </a:fld>
            <a:endParaRPr lang="en-US" dirty="0">
              <a:latin typeface="Calibri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B35213-B572-47D8-B73B-661E8AD01D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7" name="Rectangle: Rounded Corners 6">
            <a:hlinkClick r:id="rId4" action="ppaction://hlinksldjump"/>
            <a:extLst>
              <a:ext uri="{FF2B5EF4-FFF2-40B4-BE49-F238E27FC236}">
                <a16:creationId xmlns:a16="http://schemas.microsoft.com/office/drawing/2014/main" id="{00567748-FA77-41C1-801E-C48D287E667C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32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427" y="2673985"/>
            <a:ext cx="10201275" cy="2974975"/>
          </a:xfrm>
        </p:spPr>
        <p:txBody>
          <a:bodyPr/>
          <a:lstStyle/>
          <a:p>
            <a:r>
              <a:rPr lang="en-US" sz="4800" dirty="0"/>
              <a:t>Reading i-Ready Diagnostic:</a:t>
            </a:r>
            <a:br>
              <a:rPr lang="en-US" sz="4800" dirty="0"/>
            </a:br>
            <a:r>
              <a:rPr lang="en-US" sz="4800" dirty="0"/>
              <a:t>Percent Assessed and</a:t>
            </a:r>
            <a:br>
              <a:rPr lang="en-US" sz="4800" dirty="0"/>
            </a:br>
            <a:r>
              <a:rPr lang="en-US" sz="4800" dirty="0"/>
              <a:t>Percent by Performance Level</a:t>
            </a:r>
            <a:br>
              <a:rPr lang="en-US" sz="4800" dirty="0"/>
            </a:br>
            <a:r>
              <a:rPr lang="en-US" sz="4800" dirty="0"/>
              <a:t>2020-21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>
                <a:solidFill>
                  <a:schemeClr val="bg2"/>
                </a:solidFill>
              </a:rPr>
              <a:t>District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35FD8C2-AF3C-4CCA-883D-C07286BAE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Assessment &amp; Research| Everett Public Schools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3268248-92DE-4E12-B578-E77438D5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7F69B-C601-4671-83DA-CD711E663B8B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441D02-EB75-4505-9F7F-7C43CB2AE6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6" name="Rectangle: Rounded Corners 5">
            <a:hlinkClick r:id="rId3" action="ppaction://hlinksldjump"/>
            <a:extLst>
              <a:ext uri="{FF2B5EF4-FFF2-40B4-BE49-F238E27FC236}">
                <a16:creationId xmlns:a16="http://schemas.microsoft.com/office/drawing/2014/main" id="{44CA8469-323F-46F9-9E87-4FF9C4AE7DED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97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E7E9AC8-5B75-4768-96AC-4C41AF5F84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438894"/>
              </p:ext>
            </p:extLst>
          </p:nvPr>
        </p:nvGraphicFramePr>
        <p:xfrm>
          <a:off x="152565" y="4572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F0B4F06-32FF-499D-AEB2-E0A917ED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C80655D-BD58-4CC4-8505-73E532846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7</a:t>
            </a:fld>
            <a:endParaRPr lang="en-US" dirty="0">
              <a:latin typeface="Calibri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FDFF52-AA5E-4428-9F8B-2886A3C71F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7" name="Rectangle: Rounded Corners 6">
            <a:hlinkClick r:id="rId4" action="ppaction://hlinksldjump"/>
            <a:extLst>
              <a:ext uri="{FF2B5EF4-FFF2-40B4-BE49-F238E27FC236}">
                <a16:creationId xmlns:a16="http://schemas.microsoft.com/office/drawing/2014/main" id="{877C20DB-16D3-45B1-8795-2A2BD899086C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0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58C483E-DA01-4445-915F-36E55B4545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0307"/>
              </p:ext>
            </p:extLst>
          </p:nvPr>
        </p:nvGraphicFramePr>
        <p:xfrm>
          <a:off x="165835" y="4572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97109AE-BFBE-4F9D-A8C8-0712EF156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Assessment &amp; Research| Everett Public Schools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E8B86B7-9C5C-4746-AD4E-D127117BA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defTabSz="457200">
              <a:defRPr/>
            </a:pPr>
            <a:fld id="{0997F69B-C601-4671-83DA-CD711E663B8B}" type="slidenum">
              <a:rPr lang="en-US">
                <a:latin typeface="Calibri"/>
              </a:rPr>
              <a:pPr defTabSz="457200">
                <a:defRPr/>
              </a:pPr>
              <a:t>8</a:t>
            </a:fld>
            <a:endParaRPr lang="en-US" dirty="0">
              <a:latin typeface="Calibri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711152-17B4-4859-983A-5DAF7073A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7" name="Rectangle: Rounded Corners 6">
            <a:hlinkClick r:id="rId4" action="ppaction://hlinksldjump"/>
            <a:extLst>
              <a:ext uri="{FF2B5EF4-FFF2-40B4-BE49-F238E27FC236}">
                <a16:creationId xmlns:a16="http://schemas.microsoft.com/office/drawing/2014/main" id="{1D5EE849-0911-40D1-B577-159A21E14590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29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427" y="2673985"/>
            <a:ext cx="10201275" cy="2974975"/>
          </a:xfrm>
        </p:spPr>
        <p:txBody>
          <a:bodyPr/>
          <a:lstStyle/>
          <a:p>
            <a:r>
              <a:rPr lang="en-US" sz="4800" dirty="0"/>
              <a:t>Math i-Ready Diagnostic:</a:t>
            </a:r>
            <a:br>
              <a:rPr lang="en-US" sz="4800" dirty="0"/>
            </a:br>
            <a:r>
              <a:rPr lang="en-US" sz="4800" dirty="0"/>
              <a:t>Percent Assessed and</a:t>
            </a:r>
            <a:br>
              <a:rPr lang="en-US" sz="4800" dirty="0"/>
            </a:br>
            <a:r>
              <a:rPr lang="en-US" sz="4800" dirty="0"/>
              <a:t>Percent by Performance Level</a:t>
            </a:r>
            <a:br>
              <a:rPr lang="en-US" sz="4800" dirty="0"/>
            </a:br>
            <a:r>
              <a:rPr lang="en-US" sz="4800" dirty="0"/>
              <a:t>2020-21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>
                <a:solidFill>
                  <a:schemeClr val="bg2"/>
                </a:solidFill>
              </a:rPr>
              <a:t>Central Region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35FD8C2-AF3C-4CCA-883D-C07286BAE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82923" y="3563448"/>
            <a:ext cx="3337906" cy="36576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Assessment &amp; Research| Everett Public Schools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3268248-92DE-4E12-B578-E77438D5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13" y="5648960"/>
            <a:ext cx="548640" cy="39624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7F69B-C601-4671-83DA-CD711E663B8B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441D02-EB75-4505-9F7F-7C43CB2AE6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95" y="6319037"/>
            <a:ext cx="457200" cy="443049"/>
          </a:xfrm>
          <a:prstGeom prst="rect">
            <a:avLst/>
          </a:prstGeom>
        </p:spPr>
      </p:pic>
      <p:sp>
        <p:nvSpPr>
          <p:cNvPr id="6" name="Rectangle: Rounded Corners 5">
            <a:hlinkClick r:id="rId3" action="ppaction://hlinksldjump"/>
            <a:extLst>
              <a:ext uri="{FF2B5EF4-FFF2-40B4-BE49-F238E27FC236}">
                <a16:creationId xmlns:a16="http://schemas.microsoft.com/office/drawing/2014/main" id="{BFBF73BF-1EA9-4CC0-BA6E-A666F692184B}"/>
              </a:ext>
            </a:extLst>
          </p:cNvPr>
          <p:cNvSpPr/>
          <p:nvPr/>
        </p:nvSpPr>
        <p:spPr>
          <a:xfrm>
            <a:off x="9587344" y="6400800"/>
            <a:ext cx="1519925" cy="354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Back to Index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65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djacency">
  <a:themeElements>
    <a:clrScheme name="EPS C0lor 2">
      <a:dk1>
        <a:srgbClr val="00447C"/>
      </a:dk1>
      <a:lt1>
        <a:srgbClr val="FFFFFF"/>
      </a:lt1>
      <a:dk2>
        <a:srgbClr val="00447C"/>
      </a:dk2>
      <a:lt2>
        <a:srgbClr val="D9531E"/>
      </a:lt2>
      <a:accent1>
        <a:srgbClr val="D9531E"/>
      </a:accent1>
      <a:accent2>
        <a:srgbClr val="F8971D"/>
      </a:accent2>
      <a:accent3>
        <a:srgbClr val="00447C"/>
      </a:accent3>
      <a:accent4>
        <a:srgbClr val="B9C7D4"/>
      </a:accent4>
      <a:accent5>
        <a:srgbClr val="C89F5D"/>
      </a:accent5>
      <a:accent6>
        <a:srgbClr val="B1A089"/>
      </a:accent6>
      <a:hlink>
        <a:srgbClr val="00B0F0"/>
      </a:hlink>
      <a:folHlink>
        <a:srgbClr val="FFFFF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EPS C0lor 2">
    <a:dk1>
      <a:srgbClr val="00447C"/>
    </a:dk1>
    <a:lt1>
      <a:srgbClr val="FFFFFF"/>
    </a:lt1>
    <a:dk2>
      <a:srgbClr val="00447C"/>
    </a:dk2>
    <a:lt2>
      <a:srgbClr val="D9531E"/>
    </a:lt2>
    <a:accent1>
      <a:srgbClr val="D9531E"/>
    </a:accent1>
    <a:accent2>
      <a:srgbClr val="F8971D"/>
    </a:accent2>
    <a:accent3>
      <a:srgbClr val="00447C"/>
    </a:accent3>
    <a:accent4>
      <a:srgbClr val="B9C7D4"/>
    </a:accent4>
    <a:accent5>
      <a:srgbClr val="C89F5D"/>
    </a:accent5>
    <a:accent6>
      <a:srgbClr val="B1A089"/>
    </a:accent6>
    <a:hlink>
      <a:srgbClr val="00B0F0"/>
    </a:hlink>
    <a:folHlink>
      <a:srgbClr val="FFFFF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937</Words>
  <Application>Microsoft Office PowerPoint</Application>
  <PresentationFormat>Widescreen</PresentationFormat>
  <Paragraphs>195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Myriad Pro</vt:lpstr>
      <vt:lpstr>1_Adjacency</vt:lpstr>
      <vt:lpstr>i-Ready Fall to Winter Diagnostic Data Central Region  February 17, 2021</vt:lpstr>
      <vt:lpstr>i-Ready Diagnostic Charts Index</vt:lpstr>
      <vt:lpstr>Math i-Ready Diagnostic: Percent Assessed and Percent by Performance Level 2020-21  District</vt:lpstr>
      <vt:lpstr>PowerPoint Presentation</vt:lpstr>
      <vt:lpstr>PowerPoint Presentation</vt:lpstr>
      <vt:lpstr>Reading i-Ready Diagnostic: Percent Assessed and Percent by Performance Level 2020-21  District</vt:lpstr>
      <vt:lpstr>PowerPoint Presentation</vt:lpstr>
      <vt:lpstr>PowerPoint Presentation</vt:lpstr>
      <vt:lpstr>Math i-Ready Diagnostic: Percent Assessed and Percent by Performance Level 2020-21  Central Region</vt:lpstr>
      <vt:lpstr>PowerPoint Presentation</vt:lpstr>
      <vt:lpstr>PowerPoint Presentation</vt:lpstr>
      <vt:lpstr>Reading i-Ready Diagnostic: Percent Assessed and Percent by Performance Level 2020-21  Central Region</vt:lpstr>
      <vt:lpstr>PowerPoint Presentation</vt:lpstr>
      <vt:lpstr>PowerPoint Presentation</vt:lpstr>
      <vt:lpstr>Math i-Ready Diagnostic: Percent Assessed and Percent by Performance Level 2020-21  Central Region Schools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Reading i-Ready Diagnostic: Percent Assessed and Percent by Performance Level 2020-21  Central Region Schools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Matthews, Catherine E.</dc:creator>
  <cp:lastModifiedBy>Parken, Catherine</cp:lastModifiedBy>
  <cp:revision>7</cp:revision>
  <dcterms:created xsi:type="dcterms:W3CDTF">2021-02-11T22:43:47Z</dcterms:created>
  <dcterms:modified xsi:type="dcterms:W3CDTF">2021-02-18T21:41:11Z</dcterms:modified>
</cp:coreProperties>
</file>